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9" r:id="rId10"/>
    <p:sldId id="268" r:id="rId11"/>
    <p:sldId id="260" r:id="rId12"/>
    <p:sldId id="270" r:id="rId13"/>
    <p:sldId id="262" r:id="rId14"/>
    <p:sldId id="26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57C9-87B8-4B3B-9DC7-E4B0A1D1A71D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0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26.7.2019.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258438"/>
            <a:ext cx="9144000" cy="238760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Crta se kreće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Put od kuće do škole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275C2D-7B66-4277-81A9-9403E7989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877" y="3838804"/>
            <a:ext cx="3582245" cy="2387600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8604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502" y="424637"/>
            <a:ext cx="4005700" cy="5955142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847239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006" y="1720493"/>
            <a:ext cx="5303566" cy="34170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109399"/>
            <a:ext cx="5580994" cy="463920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6C0DEF8-3FC3-4EDF-9812-0ADA41CB91AA}"/>
              </a:ext>
            </a:extLst>
          </p:cNvPr>
          <p:cNvSpPr txBox="1"/>
          <p:nvPr/>
        </p:nvSpPr>
        <p:spPr>
          <a:xfrm>
            <a:off x="198806" y="6068009"/>
            <a:ext cx="1154783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</a:rPr>
              <a:t>Po čemu su ova dva djela slična, a po čemu različita?</a:t>
            </a:r>
            <a:endParaRPr lang="hr-H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519464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570347" y="876589"/>
            <a:ext cx="11107786" cy="4064867"/>
            <a:chOff x="570347" y="876589"/>
            <a:chExt cx="11107786" cy="4064867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347" y="876589"/>
              <a:ext cx="3044843" cy="4064866"/>
            </a:xfrm>
            <a:prstGeom prst="rect">
              <a:avLst/>
            </a:prstGeom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1546" y="876590"/>
              <a:ext cx="3085287" cy="4064866"/>
            </a:xfrm>
            <a:prstGeom prst="rect">
              <a:avLst/>
            </a:prstGeom>
          </p:spPr>
        </p:pic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3189" y="1268411"/>
              <a:ext cx="4564944" cy="3229698"/>
            </a:xfrm>
            <a:prstGeom prst="rect">
              <a:avLst/>
            </a:prstGeom>
          </p:spPr>
        </p:pic>
      </p:grp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D912B2A-F4A4-4ACF-84E9-F497ECF15EB6}"/>
              </a:ext>
            </a:extLst>
          </p:cNvPr>
          <p:cNvSpPr/>
          <p:nvPr/>
        </p:nvSpPr>
        <p:spPr>
          <a:xfrm>
            <a:off x="248238" y="5896281"/>
            <a:ext cx="11111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Prepoznaješ li likove na ovim crtežima? Je li deva nacrtana jednom ili pomoću više crta? Opiši crte kojima je nacrtana sova, svinja.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494847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946" y="235778"/>
            <a:ext cx="3673169" cy="539180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212" y="235778"/>
            <a:ext cx="3207784" cy="5391807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792068" y="5663606"/>
            <a:ext cx="32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Paul </a:t>
            </a:r>
            <a:r>
              <a:rPr lang="hr-HR" dirty="0" err="1">
                <a:ln w="0"/>
                <a:ea typeface="Ebrima" panose="02000000000000000000" pitchFamily="2" charset="0"/>
                <a:cs typeface="Arial" panose="020B0604020202020204" pitchFamily="34" charset="0"/>
              </a:rPr>
              <a:t>Klee</a:t>
            </a:r>
            <a:r>
              <a:rPr lang="hr-HR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: </a:t>
            </a:r>
            <a:r>
              <a:rPr lang="hr-HR" i="1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Djevojčica s lutkom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519212" y="5663606"/>
            <a:ext cx="32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Paul </a:t>
            </a:r>
            <a:r>
              <a:rPr lang="hr-HR" dirty="0" err="1">
                <a:ln w="0"/>
                <a:ea typeface="Ebrima" panose="02000000000000000000" pitchFamily="2" charset="0"/>
                <a:cs typeface="Arial" panose="020B0604020202020204" pitchFamily="34" charset="0"/>
              </a:rPr>
              <a:t>Klee</a:t>
            </a:r>
            <a:r>
              <a:rPr lang="hr-HR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: </a:t>
            </a:r>
            <a:r>
              <a:rPr lang="hr-HR" i="1" dirty="0">
                <a:ln w="0"/>
                <a:ea typeface="Ebrima" panose="02000000000000000000" pitchFamily="2" charset="0"/>
                <a:cs typeface="Arial" panose="020B0604020202020204" pitchFamily="34" charset="0"/>
              </a:rPr>
              <a:t>Što mu je?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2DCF7184-FA76-4580-A0FC-7E7C46B1F362}"/>
              </a:ext>
            </a:extLst>
          </p:cNvPr>
          <p:cNvSpPr/>
          <p:nvPr/>
        </p:nvSpPr>
        <p:spPr>
          <a:xfrm>
            <a:off x="153970" y="6068959"/>
            <a:ext cx="1075284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Opiši crte na ovim crtežima. Usporedi ih sa crtežima deve, sove i svinje.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449062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85099" y="5297212"/>
            <a:ext cx="822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n w="0"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PAUL KLEE: </a:t>
            </a:r>
            <a:r>
              <a:rPr lang="hr-HR" sz="280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Crta je točka koja je krenula u šetnju.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852" y="1669164"/>
            <a:ext cx="4652296" cy="31007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D25C8B2-BCC3-4270-964E-2FC987F8D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850" y="1669164"/>
            <a:ext cx="4652296" cy="3100799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4102690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914505" y="754103"/>
            <a:ext cx="5139559" cy="4424856"/>
            <a:chOff x="1317466" y="1455683"/>
            <a:chExt cx="5139559" cy="4424856"/>
          </a:xfrm>
        </p:grpSpPr>
        <p:sp>
          <p:nvSpPr>
            <p:cNvPr id="2" name="Elipsa 1"/>
            <p:cNvSpPr/>
            <p:nvPr/>
          </p:nvSpPr>
          <p:spPr>
            <a:xfrm>
              <a:off x="1317466" y="1455683"/>
              <a:ext cx="5139559" cy="4424856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Pravokutnik 3"/>
            <p:cNvSpPr/>
            <p:nvPr/>
          </p:nvSpPr>
          <p:spPr>
            <a:xfrm>
              <a:off x="2290613" y="2158039"/>
              <a:ext cx="6319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</a:t>
              </a:r>
            </a:p>
          </p:txBody>
        </p:sp>
        <p:sp>
          <p:nvSpPr>
            <p:cNvPr id="5" name="Pravokutnik 4"/>
            <p:cNvSpPr/>
            <p:nvPr/>
          </p:nvSpPr>
          <p:spPr>
            <a:xfrm>
              <a:off x="3496142" y="310107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</a:t>
              </a:r>
            </a:p>
          </p:txBody>
        </p:sp>
        <p:sp>
          <p:nvSpPr>
            <p:cNvPr id="6" name="Pravokutnik 5"/>
            <p:cNvSpPr/>
            <p:nvPr/>
          </p:nvSpPr>
          <p:spPr>
            <a:xfrm>
              <a:off x="3737518" y="1816712"/>
              <a:ext cx="5822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</a:t>
              </a:r>
            </a:p>
          </p:txBody>
        </p:sp>
        <p:sp>
          <p:nvSpPr>
            <p:cNvPr id="7" name="Pravokutnik 6"/>
            <p:cNvSpPr/>
            <p:nvPr/>
          </p:nvSpPr>
          <p:spPr>
            <a:xfrm>
              <a:off x="2843399" y="4245390"/>
              <a:ext cx="6703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33CC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</a:t>
              </a:r>
            </a:p>
          </p:txBody>
        </p:sp>
        <p:sp>
          <p:nvSpPr>
            <p:cNvPr id="8" name="Pravokutnik 7"/>
            <p:cNvSpPr/>
            <p:nvPr/>
          </p:nvSpPr>
          <p:spPr>
            <a:xfrm>
              <a:off x="4324538" y="4495544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Z</a:t>
              </a:r>
            </a:p>
          </p:txBody>
        </p:sp>
        <p:sp>
          <p:nvSpPr>
            <p:cNvPr id="9" name="Pravokutnik 8"/>
            <p:cNvSpPr/>
            <p:nvPr/>
          </p:nvSpPr>
          <p:spPr>
            <a:xfrm>
              <a:off x="4718894" y="2744781"/>
              <a:ext cx="8066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FF006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</a:t>
              </a:r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1914509" y="3322060"/>
              <a:ext cx="6126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chemeClr val="accent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</a:t>
              </a:r>
            </a:p>
          </p:txBody>
        </p:sp>
        <p:sp>
          <p:nvSpPr>
            <p:cNvPr id="11" name="Pravokutnik 10"/>
            <p:cNvSpPr/>
            <p:nvPr/>
          </p:nvSpPr>
          <p:spPr>
            <a:xfrm>
              <a:off x="4989649" y="3769273"/>
              <a:ext cx="5982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6314069" y="754103"/>
            <a:ext cx="5139559" cy="4424856"/>
            <a:chOff x="1317466" y="1455683"/>
            <a:chExt cx="5139559" cy="4424856"/>
          </a:xfrm>
        </p:grpSpPr>
        <p:sp>
          <p:nvSpPr>
            <p:cNvPr id="15" name="Elipsa 14"/>
            <p:cNvSpPr/>
            <p:nvPr/>
          </p:nvSpPr>
          <p:spPr>
            <a:xfrm>
              <a:off x="1317466" y="1455683"/>
              <a:ext cx="5139559" cy="4424856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ravokutnik 15"/>
            <p:cNvSpPr/>
            <p:nvPr/>
          </p:nvSpPr>
          <p:spPr>
            <a:xfrm>
              <a:off x="2327482" y="2158039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</a:p>
          </p:txBody>
        </p:sp>
        <p:sp>
          <p:nvSpPr>
            <p:cNvPr id="17" name="Pravokutnik 16"/>
            <p:cNvSpPr/>
            <p:nvPr/>
          </p:nvSpPr>
          <p:spPr>
            <a:xfrm>
              <a:off x="3484921" y="3101071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</a:t>
              </a:r>
            </a:p>
          </p:txBody>
        </p:sp>
        <p:sp>
          <p:nvSpPr>
            <p:cNvPr id="18" name="Pravokutnik 17"/>
            <p:cNvSpPr/>
            <p:nvPr/>
          </p:nvSpPr>
          <p:spPr>
            <a:xfrm>
              <a:off x="3749541" y="1816712"/>
              <a:ext cx="5581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</a:t>
              </a:r>
            </a:p>
          </p:txBody>
        </p:sp>
        <p:sp>
          <p:nvSpPr>
            <p:cNvPr id="19" name="Pravokutnik 18"/>
            <p:cNvSpPr/>
            <p:nvPr/>
          </p:nvSpPr>
          <p:spPr>
            <a:xfrm>
              <a:off x="2899504" y="4245390"/>
              <a:ext cx="5581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33CC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</a:t>
              </a:r>
            </a:p>
          </p:txBody>
        </p:sp>
        <p:sp>
          <p:nvSpPr>
            <p:cNvPr id="20" name="Pravokutnik 19"/>
            <p:cNvSpPr/>
            <p:nvPr/>
          </p:nvSpPr>
          <p:spPr>
            <a:xfrm>
              <a:off x="4324538" y="4495544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</a:t>
              </a:r>
            </a:p>
          </p:txBody>
        </p:sp>
        <p:sp>
          <p:nvSpPr>
            <p:cNvPr id="21" name="Pravokutnik 20"/>
            <p:cNvSpPr/>
            <p:nvPr/>
          </p:nvSpPr>
          <p:spPr>
            <a:xfrm>
              <a:off x="4843127" y="2744781"/>
              <a:ext cx="5581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FF006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</a:t>
              </a:r>
            </a:p>
          </p:txBody>
        </p:sp>
        <p:sp>
          <p:nvSpPr>
            <p:cNvPr id="22" name="Pravokutnik 21"/>
            <p:cNvSpPr/>
            <p:nvPr/>
          </p:nvSpPr>
          <p:spPr>
            <a:xfrm>
              <a:off x="1941760" y="3322060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chemeClr val="accent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9</a:t>
              </a:r>
            </a:p>
          </p:txBody>
        </p:sp>
        <p:sp>
          <p:nvSpPr>
            <p:cNvPr id="23" name="Pravokutnik 22"/>
            <p:cNvSpPr/>
            <p:nvPr/>
          </p:nvSpPr>
          <p:spPr>
            <a:xfrm>
              <a:off x="5009686" y="3769273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5400" b="0" cap="none" spc="0" dirty="0">
                  <a:ln w="0"/>
                  <a:solidFill>
                    <a:srgbClr val="0000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</a:p>
          </p:txBody>
        </p:sp>
      </p:grp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43C58E5-9934-42CD-8526-BDD912C9B5AD}"/>
              </a:ext>
            </a:extLst>
          </p:cNvPr>
          <p:cNvSpPr txBox="1"/>
          <p:nvPr/>
        </p:nvSpPr>
        <p:spPr>
          <a:xfrm>
            <a:off x="188535" y="5718498"/>
            <a:ext cx="11547835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Čemu služe znakovi u prvom skupu? Čemu služe znakovi u drugom skupu? S kojim nastavnim predmetom možemo povezati pojedini skup znakova? </a:t>
            </a:r>
            <a:endParaRPr lang="hr-H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767702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3" b="3372"/>
          <a:stretch/>
        </p:blipFill>
        <p:spPr>
          <a:xfrm>
            <a:off x="3815028" y="1229531"/>
            <a:ext cx="2683707" cy="249628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2" t="14605" r="11911" b="3778"/>
          <a:stretch/>
        </p:blipFill>
        <p:spPr>
          <a:xfrm>
            <a:off x="1042672" y="2477674"/>
            <a:ext cx="1979470" cy="28278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1"/>
          <a:stretch/>
        </p:blipFill>
        <p:spPr>
          <a:xfrm>
            <a:off x="8011668" y="1504088"/>
            <a:ext cx="3046816" cy="35945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3" t="1687" r="2035" b="7586"/>
          <a:stretch/>
        </p:blipFill>
        <p:spPr>
          <a:xfrm>
            <a:off x="4671824" y="3885301"/>
            <a:ext cx="2803122" cy="1900857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642400" y="2276339"/>
            <a:ext cx="2683706" cy="3147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7630578" y="1167659"/>
            <a:ext cx="3808996" cy="4493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8C001AA-B145-474E-8BE3-D29559852A64}"/>
              </a:ext>
            </a:extLst>
          </p:cNvPr>
          <p:cNvSpPr txBox="1"/>
          <p:nvPr/>
        </p:nvSpPr>
        <p:spPr>
          <a:xfrm>
            <a:off x="151671" y="156006"/>
            <a:ext cx="1001042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Imenuj umjetnike.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zovemo umjetnika koji slika?  Kako zovemo umjetnika koji oblikuje kipove?</a:t>
            </a:r>
            <a:endParaRPr lang="hr-H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852037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34106" y="235568"/>
            <a:ext cx="9085405" cy="5633808"/>
            <a:chOff x="0" y="0"/>
            <a:chExt cx="11388749" cy="6172834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25001" cy="2437845"/>
            </a:xfrm>
            <a:prstGeom prst="rect">
              <a:avLst/>
            </a:prstGeom>
          </p:spPr>
        </p:pic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360" y="0"/>
              <a:ext cx="3962734" cy="2553133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93825" y="0"/>
              <a:ext cx="1980753" cy="2944720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685" y="2694601"/>
              <a:ext cx="2851011" cy="3478233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5360" y="2878811"/>
              <a:ext cx="3962734" cy="3294023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79652" y="3468918"/>
              <a:ext cx="3409097" cy="2703916"/>
            </a:xfrm>
            <a:prstGeom prst="rect">
              <a:avLst/>
            </a:prstGeom>
          </p:spPr>
        </p:pic>
      </p:grp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DCF3407-6A41-44B3-8D53-AF950AAD1DE9}"/>
              </a:ext>
            </a:extLst>
          </p:cNvPr>
          <p:cNvSpPr txBox="1"/>
          <p:nvPr/>
        </p:nvSpPr>
        <p:spPr>
          <a:xfrm>
            <a:off x="455630" y="6103711"/>
            <a:ext cx="8273592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Promotri ova likovna djela. Kada prepoznaš crtež, podigni olovku.</a:t>
            </a:r>
            <a:endParaRPr lang="hr-H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3667482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861" y="814867"/>
            <a:ext cx="7235532" cy="5150103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75032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264" y="571500"/>
            <a:ext cx="7205472" cy="5715000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006491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264" y="1107809"/>
            <a:ext cx="7205472" cy="4642382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683355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721" y="424637"/>
            <a:ext cx="4881263" cy="5955142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2556144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3384" y="665283"/>
            <a:ext cx="6368821" cy="5294082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xmlns="" val="1319950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152</Words>
  <Application>Microsoft Office PowerPoint</Application>
  <PresentationFormat>Custom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Crta se kreće Put od kuće do škole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Crta se kreće Put od kuće do škole</dc:title>
  <dc:creator>Lidija Križanić</dc:creator>
  <cp:lastModifiedBy>ekeskic</cp:lastModifiedBy>
  <cp:revision>17</cp:revision>
  <dcterms:created xsi:type="dcterms:W3CDTF">2018-07-27T15:51:45Z</dcterms:created>
  <dcterms:modified xsi:type="dcterms:W3CDTF">2019-07-26T09:04:44Z</dcterms:modified>
</cp:coreProperties>
</file>