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0066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-18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74EF1-A47C-4411-B0B0-A74DA1E7D856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857C9-87B8-4B3B-9DC7-E4B0A1D1A71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7383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034388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86652336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360665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07695916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69979359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35720543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1892000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4078315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13312897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9003599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34365931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E484-81F9-4E49-AD77-958C161043D5}" type="datetimeFigureOut">
              <a:rPr lang="hr-HR" smtClean="0"/>
              <a:pPr/>
              <a:t>26.7.2019.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1BFF-B734-4480-B1F7-C99351E98C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3963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06044" y="963795"/>
            <a:ext cx="9144000" cy="2387600"/>
          </a:xfrm>
        </p:spPr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Crta se kreće</a:t>
            </a:r>
            <a:b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Trčimo – tko će prije?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xmlns="" id="{F54AEB64-FD55-452E-B28F-00CDB110CB38}"/>
              </a:ext>
            </a:extLst>
          </p:cNvPr>
          <p:cNvGrpSpPr/>
          <p:nvPr/>
        </p:nvGrpSpPr>
        <p:grpSpPr>
          <a:xfrm>
            <a:off x="4341223" y="3351395"/>
            <a:ext cx="4742487" cy="2884602"/>
            <a:chOff x="3535492" y="1315603"/>
            <a:chExt cx="6906068" cy="3779020"/>
          </a:xfrm>
        </p:grpSpPr>
        <p:pic>
          <p:nvPicPr>
            <p:cNvPr id="4" name="Picture 2" descr="Slikovni rezultat za Å¡tafetna igra oko kapica">
              <a:extLst>
                <a:ext uri="{FF2B5EF4-FFF2-40B4-BE49-F238E27FC236}">
                  <a16:creationId xmlns:a16="http://schemas.microsoft.com/office/drawing/2014/main" xmlns="" id="{32091119-E3C4-4A3E-BD9F-90F39DA29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492" y="1315603"/>
              <a:ext cx="6906068" cy="3779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Elipsa 4">
              <a:extLst>
                <a:ext uri="{FF2B5EF4-FFF2-40B4-BE49-F238E27FC236}">
                  <a16:creationId xmlns:a16="http://schemas.microsoft.com/office/drawing/2014/main" xmlns="" id="{E8C0EA03-93BA-45BB-9CC1-7D7A83862034}"/>
                </a:ext>
              </a:extLst>
            </p:cNvPr>
            <p:cNvSpPr/>
            <p:nvPr/>
          </p:nvSpPr>
          <p:spPr>
            <a:xfrm>
              <a:off x="6268825" y="2856322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>
              <a:extLst>
                <a:ext uri="{FF2B5EF4-FFF2-40B4-BE49-F238E27FC236}">
                  <a16:creationId xmlns:a16="http://schemas.microsoft.com/office/drawing/2014/main" xmlns="" id="{C78F1CFC-A0CD-4548-8790-62D8365FD36C}"/>
                </a:ext>
              </a:extLst>
            </p:cNvPr>
            <p:cNvSpPr/>
            <p:nvPr/>
          </p:nvSpPr>
          <p:spPr>
            <a:xfrm>
              <a:off x="5195741" y="3329234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xmlns="" id="{F8C1B78A-5F21-464A-8AA1-F29FD3E4908C}"/>
                </a:ext>
              </a:extLst>
            </p:cNvPr>
            <p:cNvSpPr/>
            <p:nvPr/>
          </p:nvSpPr>
          <p:spPr>
            <a:xfrm>
              <a:off x="6892565" y="3744013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>
              <a:extLst>
                <a:ext uri="{FF2B5EF4-FFF2-40B4-BE49-F238E27FC236}">
                  <a16:creationId xmlns:a16="http://schemas.microsoft.com/office/drawing/2014/main" xmlns="" id="{13FD4099-E50A-4E9A-8D1A-1EFF9023D5B1}"/>
                </a:ext>
              </a:extLst>
            </p:cNvPr>
            <p:cNvSpPr/>
            <p:nvPr/>
          </p:nvSpPr>
          <p:spPr>
            <a:xfrm>
              <a:off x="4498157" y="4092804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36644" y="0"/>
            <a:ext cx="855356" cy="9847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r"/>
          </a:blipFill>
        </p:spPr>
      </p:pic>
    </p:spTree>
    <p:extLst>
      <p:ext uri="{BB962C8B-B14F-4D97-AF65-F5344CB8AC3E}">
        <p14:creationId xmlns:p14="http://schemas.microsoft.com/office/powerpoint/2010/main" xmlns="" val="28586049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>
            <a:extLst>
              <a:ext uri="{FF2B5EF4-FFF2-40B4-BE49-F238E27FC236}">
                <a16:creationId xmlns:a16="http://schemas.microsoft.com/office/drawing/2014/main" xmlns="" id="{2C09CF48-3583-4E3A-B709-BF351591315D}"/>
              </a:ext>
            </a:extLst>
          </p:cNvPr>
          <p:cNvGrpSpPr/>
          <p:nvPr/>
        </p:nvGrpSpPr>
        <p:grpSpPr>
          <a:xfrm>
            <a:off x="2951029" y="1287322"/>
            <a:ext cx="7220491" cy="4057676"/>
            <a:chOff x="3535492" y="1315603"/>
            <a:chExt cx="6906068" cy="3779020"/>
          </a:xfrm>
        </p:grpSpPr>
        <p:pic>
          <p:nvPicPr>
            <p:cNvPr id="1026" name="Picture 2" descr="Slikovni rezultat za Å¡tafetna igra oko kapica">
              <a:extLst>
                <a:ext uri="{FF2B5EF4-FFF2-40B4-BE49-F238E27FC236}">
                  <a16:creationId xmlns:a16="http://schemas.microsoft.com/office/drawing/2014/main" xmlns="" id="{BBA713CE-F151-4C33-9DA0-D6410303DB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492" y="1315603"/>
              <a:ext cx="6906068" cy="37790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Elipsa 3">
              <a:extLst>
                <a:ext uri="{FF2B5EF4-FFF2-40B4-BE49-F238E27FC236}">
                  <a16:creationId xmlns:a16="http://schemas.microsoft.com/office/drawing/2014/main" xmlns="" id="{C99C6167-D0EE-4940-83B5-7F4C1A4CAE92}"/>
                </a:ext>
              </a:extLst>
            </p:cNvPr>
            <p:cNvSpPr/>
            <p:nvPr/>
          </p:nvSpPr>
          <p:spPr>
            <a:xfrm>
              <a:off x="6268825" y="2856322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Elipsa 6">
              <a:extLst>
                <a:ext uri="{FF2B5EF4-FFF2-40B4-BE49-F238E27FC236}">
                  <a16:creationId xmlns:a16="http://schemas.microsoft.com/office/drawing/2014/main" xmlns="" id="{A8819487-7210-4ED4-A8A5-5975414C0055}"/>
                </a:ext>
              </a:extLst>
            </p:cNvPr>
            <p:cNvSpPr/>
            <p:nvPr/>
          </p:nvSpPr>
          <p:spPr>
            <a:xfrm>
              <a:off x="5195741" y="3329234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Elipsa 7">
              <a:extLst>
                <a:ext uri="{FF2B5EF4-FFF2-40B4-BE49-F238E27FC236}">
                  <a16:creationId xmlns:a16="http://schemas.microsoft.com/office/drawing/2014/main" xmlns="" id="{BD7A034D-E3B8-4FE9-A6BB-9E66C955D7CF}"/>
                </a:ext>
              </a:extLst>
            </p:cNvPr>
            <p:cNvSpPr/>
            <p:nvPr/>
          </p:nvSpPr>
          <p:spPr>
            <a:xfrm>
              <a:off x="6892565" y="3744013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Elipsa 8">
              <a:extLst>
                <a:ext uri="{FF2B5EF4-FFF2-40B4-BE49-F238E27FC236}">
                  <a16:creationId xmlns:a16="http://schemas.microsoft.com/office/drawing/2014/main" xmlns="" id="{AC059A1D-E24F-46B9-BC92-A066D2AD82B4}"/>
                </a:ext>
              </a:extLst>
            </p:cNvPr>
            <p:cNvSpPr/>
            <p:nvPr/>
          </p:nvSpPr>
          <p:spPr>
            <a:xfrm>
              <a:off x="4498157" y="4092804"/>
              <a:ext cx="358218" cy="34879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0" name="Picture 9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36644" y="0"/>
            <a:ext cx="855356" cy="9847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r"/>
          </a:blipFill>
        </p:spPr>
      </p:pic>
    </p:spTree>
    <p:extLst>
      <p:ext uri="{BB962C8B-B14F-4D97-AF65-F5344CB8AC3E}">
        <p14:creationId xmlns:p14="http://schemas.microsoft.com/office/powerpoint/2010/main" xmlns="" val="12470369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vezana slika">
            <a:extLst>
              <a:ext uri="{FF2B5EF4-FFF2-40B4-BE49-F238E27FC236}">
                <a16:creationId xmlns:a16="http://schemas.microsoft.com/office/drawing/2014/main" xmlns="" id="{432238A0-3CC9-47D4-9DB7-982DD5FA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5064" y="1110313"/>
            <a:ext cx="8301871" cy="463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36644" y="0"/>
            <a:ext cx="855356" cy="9847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r"/>
          </a:blipFill>
        </p:spPr>
      </p:pic>
    </p:spTree>
    <p:extLst>
      <p:ext uri="{BB962C8B-B14F-4D97-AF65-F5344CB8AC3E}">
        <p14:creationId xmlns:p14="http://schemas.microsoft.com/office/powerpoint/2010/main" xmlns="" val="29316211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432238A0-3CC9-47D4-9DB7-982DD5FA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696295" y="1162530"/>
            <a:ext cx="6799409" cy="453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36644" y="0"/>
            <a:ext cx="855356" cy="9847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r"/>
          </a:blipFill>
        </p:spPr>
      </p:pic>
    </p:spTree>
    <p:extLst>
      <p:ext uri="{BB962C8B-B14F-4D97-AF65-F5344CB8AC3E}">
        <p14:creationId xmlns:p14="http://schemas.microsoft.com/office/powerpoint/2010/main" xmlns="" val="30580454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2BE21B8E-F884-46CC-A351-AED687425D8B}"/>
              </a:ext>
            </a:extLst>
          </p:cNvPr>
          <p:cNvGrpSpPr/>
          <p:nvPr/>
        </p:nvGrpSpPr>
        <p:grpSpPr>
          <a:xfrm>
            <a:off x="947780" y="1371355"/>
            <a:ext cx="3355942" cy="2488676"/>
            <a:chOff x="1690731" y="1637908"/>
            <a:chExt cx="3355942" cy="2488676"/>
          </a:xfrm>
        </p:grpSpPr>
        <p:sp>
          <p:nvSpPr>
            <p:cNvPr id="2" name="Oblak 1">
              <a:extLst>
                <a:ext uri="{FF2B5EF4-FFF2-40B4-BE49-F238E27FC236}">
                  <a16:creationId xmlns:a16="http://schemas.microsoft.com/office/drawing/2014/main" xmlns="" id="{4737DA8C-EBA1-49A5-87A7-50D8E9B9B321}"/>
                </a:ext>
              </a:extLst>
            </p:cNvPr>
            <p:cNvSpPr/>
            <p:nvPr/>
          </p:nvSpPr>
          <p:spPr>
            <a:xfrm>
              <a:off x="1690731" y="1637908"/>
              <a:ext cx="3355942" cy="2488676"/>
            </a:xfrm>
            <a:prstGeom prst="clou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Pravokutnik 2">
              <a:extLst>
                <a:ext uri="{FF2B5EF4-FFF2-40B4-BE49-F238E27FC236}">
                  <a16:creationId xmlns:a16="http://schemas.microsoft.com/office/drawing/2014/main" xmlns="" id="{C55D39C4-02EB-4E18-85F3-72400873A653}"/>
                </a:ext>
              </a:extLst>
            </p:cNvPr>
            <p:cNvSpPr/>
            <p:nvPr/>
          </p:nvSpPr>
          <p:spPr>
            <a:xfrm>
              <a:off x="2071135" y="2420581"/>
              <a:ext cx="259513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CRVENA</a:t>
              </a:r>
            </a:p>
          </p:txBody>
        </p:sp>
      </p:grpSp>
      <p:grpSp>
        <p:nvGrpSpPr>
          <p:cNvPr id="5" name="Grupa 4">
            <a:extLst>
              <a:ext uri="{FF2B5EF4-FFF2-40B4-BE49-F238E27FC236}">
                <a16:creationId xmlns:a16="http://schemas.microsoft.com/office/drawing/2014/main" xmlns="" id="{B83E0CB6-97CA-4FC7-A52F-7186D6B5719A}"/>
              </a:ext>
            </a:extLst>
          </p:cNvPr>
          <p:cNvGrpSpPr/>
          <p:nvPr/>
        </p:nvGrpSpPr>
        <p:grpSpPr>
          <a:xfrm>
            <a:off x="4517894" y="1371355"/>
            <a:ext cx="3355942" cy="2488676"/>
            <a:chOff x="1690731" y="1637908"/>
            <a:chExt cx="3355942" cy="2488676"/>
          </a:xfrm>
        </p:grpSpPr>
        <p:sp>
          <p:nvSpPr>
            <p:cNvPr id="6" name="Oblak 5">
              <a:extLst>
                <a:ext uri="{FF2B5EF4-FFF2-40B4-BE49-F238E27FC236}">
                  <a16:creationId xmlns:a16="http://schemas.microsoft.com/office/drawing/2014/main" xmlns="" id="{E55D9B8F-51D0-4024-89B0-AA07BC2EF5AF}"/>
                </a:ext>
              </a:extLst>
            </p:cNvPr>
            <p:cNvSpPr/>
            <p:nvPr/>
          </p:nvSpPr>
          <p:spPr>
            <a:xfrm>
              <a:off x="1690731" y="1637908"/>
              <a:ext cx="3355942" cy="2488676"/>
            </a:xfrm>
            <a:prstGeom prst="cloud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7" name="Pravokutnik 6">
              <a:extLst>
                <a:ext uri="{FF2B5EF4-FFF2-40B4-BE49-F238E27FC236}">
                  <a16:creationId xmlns:a16="http://schemas.microsoft.com/office/drawing/2014/main" xmlns="" id="{318D0B48-A77B-4964-9751-45C38FD47B3B}"/>
                </a:ext>
              </a:extLst>
            </p:cNvPr>
            <p:cNvSpPr/>
            <p:nvPr/>
          </p:nvSpPr>
          <p:spPr>
            <a:xfrm>
              <a:off x="2550016" y="2420581"/>
              <a:ext cx="163737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ŽUTA</a:t>
              </a:r>
            </a:p>
          </p:txBody>
        </p:sp>
      </p:grpSp>
      <p:grpSp>
        <p:nvGrpSpPr>
          <p:cNvPr id="8" name="Grupa 7">
            <a:extLst>
              <a:ext uri="{FF2B5EF4-FFF2-40B4-BE49-F238E27FC236}">
                <a16:creationId xmlns:a16="http://schemas.microsoft.com/office/drawing/2014/main" xmlns="" id="{71B92A7C-50B8-4A69-82C1-8FA09434E6F4}"/>
              </a:ext>
            </a:extLst>
          </p:cNvPr>
          <p:cNvGrpSpPr/>
          <p:nvPr/>
        </p:nvGrpSpPr>
        <p:grpSpPr>
          <a:xfrm>
            <a:off x="8088008" y="1371355"/>
            <a:ext cx="3355942" cy="2488676"/>
            <a:chOff x="1690731" y="1637908"/>
            <a:chExt cx="3355942" cy="2488676"/>
          </a:xfrm>
        </p:grpSpPr>
        <p:sp>
          <p:nvSpPr>
            <p:cNvPr id="9" name="Oblak 8">
              <a:extLst>
                <a:ext uri="{FF2B5EF4-FFF2-40B4-BE49-F238E27FC236}">
                  <a16:creationId xmlns:a16="http://schemas.microsoft.com/office/drawing/2014/main" xmlns="" id="{E36AD64A-D9DE-4D95-AC5D-037B96261866}"/>
                </a:ext>
              </a:extLst>
            </p:cNvPr>
            <p:cNvSpPr/>
            <p:nvPr/>
          </p:nvSpPr>
          <p:spPr>
            <a:xfrm>
              <a:off x="1690731" y="1637908"/>
              <a:ext cx="3355942" cy="2488676"/>
            </a:xfrm>
            <a:prstGeom prst="cloud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0" name="Pravokutnik 9">
              <a:extLst>
                <a:ext uri="{FF2B5EF4-FFF2-40B4-BE49-F238E27FC236}">
                  <a16:creationId xmlns:a16="http://schemas.microsoft.com/office/drawing/2014/main" xmlns="" id="{E0A32797-71AD-40A0-A3EA-D2083895A047}"/>
                </a:ext>
              </a:extLst>
            </p:cNvPr>
            <p:cNvSpPr/>
            <p:nvPr/>
          </p:nvSpPr>
          <p:spPr>
            <a:xfrm>
              <a:off x="2385901" y="2420581"/>
              <a:ext cx="196560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PLAVA</a:t>
              </a:r>
            </a:p>
          </p:txBody>
        </p:sp>
      </p:grpSp>
      <p:sp>
        <p:nvSpPr>
          <p:cNvPr id="12" name="Desna vitičasta zagrada 11">
            <a:extLst>
              <a:ext uri="{FF2B5EF4-FFF2-40B4-BE49-F238E27FC236}">
                <a16:creationId xmlns:a16="http://schemas.microsoft.com/office/drawing/2014/main" xmlns="" id="{36016985-9B6C-4F11-A4E9-A5DE23A38EC4}"/>
              </a:ext>
            </a:extLst>
          </p:cNvPr>
          <p:cNvSpPr/>
          <p:nvPr/>
        </p:nvSpPr>
        <p:spPr>
          <a:xfrm rot="5400000">
            <a:off x="5631729" y="1046926"/>
            <a:ext cx="928542" cy="7059580"/>
          </a:xfrm>
          <a:prstGeom prst="rightBrace">
            <a:avLst>
              <a:gd name="adj1" fmla="val 27538"/>
              <a:gd name="adj2" fmla="val 47607"/>
            </a:avLst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xmlns="" id="{F36D6411-7ED3-44A0-BC0D-6A33EE273927}"/>
              </a:ext>
            </a:extLst>
          </p:cNvPr>
          <p:cNvSpPr/>
          <p:nvPr/>
        </p:nvSpPr>
        <p:spPr>
          <a:xfrm>
            <a:off x="3738291" y="5293402"/>
            <a:ext cx="4915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OSNOVNE   BOJE</a:t>
            </a:r>
            <a:endParaRPr lang="hr-HR" dirty="0"/>
          </a:p>
        </p:txBody>
      </p:sp>
      <p:pic>
        <p:nvPicPr>
          <p:cNvPr id="14" name="Picture 1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36644" y="0"/>
            <a:ext cx="855356" cy="9847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r"/>
          </a:blipFill>
        </p:spPr>
      </p:pic>
    </p:spTree>
    <p:extLst>
      <p:ext uri="{BB962C8B-B14F-4D97-AF65-F5344CB8AC3E}">
        <p14:creationId xmlns:p14="http://schemas.microsoft.com/office/powerpoint/2010/main" xmlns="" val="8127769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upa 65">
            <a:extLst>
              <a:ext uri="{FF2B5EF4-FFF2-40B4-BE49-F238E27FC236}">
                <a16:creationId xmlns:a16="http://schemas.microsoft.com/office/drawing/2014/main" xmlns="" id="{9FE20616-AA15-46EE-BAF8-10890F1317BA}"/>
              </a:ext>
            </a:extLst>
          </p:cNvPr>
          <p:cNvGrpSpPr/>
          <p:nvPr/>
        </p:nvGrpSpPr>
        <p:grpSpPr>
          <a:xfrm>
            <a:off x="1395642" y="1659973"/>
            <a:ext cx="8992695" cy="521666"/>
            <a:chOff x="1533016" y="1532786"/>
            <a:chExt cx="6088650" cy="312797"/>
          </a:xfrm>
        </p:grpSpPr>
        <p:grpSp>
          <p:nvGrpSpPr>
            <p:cNvPr id="17" name="Grupa 16">
              <a:extLst>
                <a:ext uri="{FF2B5EF4-FFF2-40B4-BE49-F238E27FC236}">
                  <a16:creationId xmlns:a16="http://schemas.microsoft.com/office/drawing/2014/main" xmlns="" id="{BE0542AB-138E-4DBC-94FA-BDB44D31C1C7}"/>
                </a:ext>
              </a:extLst>
            </p:cNvPr>
            <p:cNvGrpSpPr/>
            <p:nvPr/>
          </p:nvGrpSpPr>
          <p:grpSpPr>
            <a:xfrm>
              <a:off x="1533016" y="1535585"/>
              <a:ext cx="3207680" cy="307591"/>
              <a:chOff x="1395946" y="1705126"/>
              <a:chExt cx="3207680" cy="307591"/>
            </a:xfrm>
          </p:grpSpPr>
          <p:sp>
            <p:nvSpPr>
              <p:cNvPr id="10" name="Elipsa 9">
                <a:extLst>
                  <a:ext uri="{FF2B5EF4-FFF2-40B4-BE49-F238E27FC236}">
                    <a16:creationId xmlns:a16="http://schemas.microsoft.com/office/drawing/2014/main" xmlns="" id="{F70237E9-145C-44E8-8693-6C204DF41F68}"/>
                  </a:ext>
                </a:extLst>
              </p:cNvPr>
              <p:cNvSpPr/>
              <p:nvPr/>
            </p:nvSpPr>
            <p:spPr>
              <a:xfrm>
                <a:off x="1395946" y="1705530"/>
                <a:ext cx="339365" cy="306371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11" name="Elipsa 10">
                <a:extLst>
                  <a:ext uri="{FF2B5EF4-FFF2-40B4-BE49-F238E27FC236}">
                    <a16:creationId xmlns:a16="http://schemas.microsoft.com/office/drawing/2014/main" xmlns="" id="{66F4B584-9FA9-415A-B3CB-146724C684C2}"/>
                  </a:ext>
                </a:extLst>
              </p:cNvPr>
              <p:cNvSpPr/>
              <p:nvPr/>
            </p:nvSpPr>
            <p:spPr>
              <a:xfrm>
                <a:off x="1865890" y="1705127"/>
                <a:ext cx="339365" cy="30637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12" name="Elipsa 11">
                <a:extLst>
                  <a:ext uri="{FF2B5EF4-FFF2-40B4-BE49-F238E27FC236}">
                    <a16:creationId xmlns:a16="http://schemas.microsoft.com/office/drawing/2014/main" xmlns="" id="{DFE7E2F1-9A3C-4BDA-BAA8-48B23541969D}"/>
                  </a:ext>
                </a:extLst>
              </p:cNvPr>
              <p:cNvSpPr/>
              <p:nvPr/>
            </p:nvSpPr>
            <p:spPr>
              <a:xfrm>
                <a:off x="2365958" y="1705127"/>
                <a:ext cx="339365" cy="30637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13" name="Elipsa 12">
                <a:extLst>
                  <a:ext uri="{FF2B5EF4-FFF2-40B4-BE49-F238E27FC236}">
                    <a16:creationId xmlns:a16="http://schemas.microsoft.com/office/drawing/2014/main" xmlns="" id="{FAC525E3-9906-4D8E-BCAE-D99302EE2808}"/>
                  </a:ext>
                </a:extLst>
              </p:cNvPr>
              <p:cNvSpPr/>
              <p:nvPr/>
            </p:nvSpPr>
            <p:spPr>
              <a:xfrm>
                <a:off x="3774775" y="1706346"/>
                <a:ext cx="339365" cy="306371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>
                <a:extLst>
                  <a:ext uri="{FF2B5EF4-FFF2-40B4-BE49-F238E27FC236}">
                    <a16:creationId xmlns:a16="http://schemas.microsoft.com/office/drawing/2014/main" xmlns="" id="{73786166-6B30-43D9-AB91-4220A3585EAE}"/>
                  </a:ext>
                </a:extLst>
              </p:cNvPr>
              <p:cNvSpPr/>
              <p:nvPr/>
            </p:nvSpPr>
            <p:spPr>
              <a:xfrm>
                <a:off x="3305846" y="1705126"/>
                <a:ext cx="339365" cy="30637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  <p:sp>
            <p:nvSpPr>
              <p:cNvPr id="15" name="Elipsa 14">
                <a:extLst>
                  <a:ext uri="{FF2B5EF4-FFF2-40B4-BE49-F238E27FC236}">
                    <a16:creationId xmlns:a16="http://schemas.microsoft.com/office/drawing/2014/main" xmlns="" id="{D9ECA24C-8764-4B21-A303-DCE7EE8CE7DB}"/>
                  </a:ext>
                </a:extLst>
              </p:cNvPr>
              <p:cNvSpPr/>
              <p:nvPr/>
            </p:nvSpPr>
            <p:spPr>
              <a:xfrm>
                <a:off x="2835902" y="1705126"/>
                <a:ext cx="339365" cy="306371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Elipsa 15">
                <a:extLst>
                  <a:ext uri="{FF2B5EF4-FFF2-40B4-BE49-F238E27FC236}">
                    <a16:creationId xmlns:a16="http://schemas.microsoft.com/office/drawing/2014/main" xmlns="" id="{77B98B76-CD38-423A-9CB9-1093E49A9DC3}"/>
                  </a:ext>
                </a:extLst>
              </p:cNvPr>
              <p:cNvSpPr/>
              <p:nvPr/>
            </p:nvSpPr>
            <p:spPr>
              <a:xfrm>
                <a:off x="4264261" y="1705126"/>
                <a:ext cx="339365" cy="306371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30" name="Elipsa 29">
              <a:extLst>
                <a:ext uri="{FF2B5EF4-FFF2-40B4-BE49-F238E27FC236}">
                  <a16:creationId xmlns:a16="http://schemas.microsoft.com/office/drawing/2014/main" xmlns="" id="{9A702F6B-D312-4DED-B01B-E80CFEFC6494}"/>
                </a:ext>
              </a:extLst>
            </p:cNvPr>
            <p:cNvSpPr/>
            <p:nvPr/>
          </p:nvSpPr>
          <p:spPr>
            <a:xfrm>
              <a:off x="5803098" y="1535585"/>
              <a:ext cx="339365" cy="30637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1" name="Elipsa 30">
              <a:extLst>
                <a:ext uri="{FF2B5EF4-FFF2-40B4-BE49-F238E27FC236}">
                  <a16:creationId xmlns:a16="http://schemas.microsoft.com/office/drawing/2014/main" xmlns="" id="{BD4DBD36-BCB1-40F2-A331-6D1AB54C2830}"/>
                </a:ext>
              </a:extLst>
            </p:cNvPr>
            <p:cNvSpPr/>
            <p:nvPr/>
          </p:nvSpPr>
          <p:spPr>
            <a:xfrm>
              <a:off x="7282301" y="1536805"/>
              <a:ext cx="339365" cy="306371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Elipsa 31">
              <a:extLst>
                <a:ext uri="{FF2B5EF4-FFF2-40B4-BE49-F238E27FC236}">
                  <a16:creationId xmlns:a16="http://schemas.microsoft.com/office/drawing/2014/main" xmlns="" id="{FFAC0818-5D55-4DE2-A8B1-0BF127570CD5}"/>
                </a:ext>
              </a:extLst>
            </p:cNvPr>
            <p:cNvSpPr/>
            <p:nvPr/>
          </p:nvSpPr>
          <p:spPr>
            <a:xfrm>
              <a:off x="5334169" y="1535585"/>
              <a:ext cx="339365" cy="30637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3" name="Elipsa 32">
              <a:extLst>
                <a:ext uri="{FF2B5EF4-FFF2-40B4-BE49-F238E27FC236}">
                  <a16:creationId xmlns:a16="http://schemas.microsoft.com/office/drawing/2014/main" xmlns="" id="{459CDC6E-4DC5-47C7-A1EC-193C8C12D452}"/>
                </a:ext>
              </a:extLst>
            </p:cNvPr>
            <p:cNvSpPr/>
            <p:nvPr/>
          </p:nvSpPr>
          <p:spPr>
            <a:xfrm>
              <a:off x="6782233" y="1532786"/>
              <a:ext cx="339365" cy="30637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4" name="Elipsa 33">
              <a:extLst>
                <a:ext uri="{FF2B5EF4-FFF2-40B4-BE49-F238E27FC236}">
                  <a16:creationId xmlns:a16="http://schemas.microsoft.com/office/drawing/2014/main" xmlns="" id="{DE1FFADC-4971-4244-8343-7F1C46B63956}"/>
                </a:ext>
              </a:extLst>
            </p:cNvPr>
            <p:cNvSpPr/>
            <p:nvPr/>
          </p:nvSpPr>
          <p:spPr>
            <a:xfrm>
              <a:off x="4865240" y="1539212"/>
              <a:ext cx="339365" cy="3063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5" name="Elipsa 34">
              <a:extLst>
                <a:ext uri="{FF2B5EF4-FFF2-40B4-BE49-F238E27FC236}">
                  <a16:creationId xmlns:a16="http://schemas.microsoft.com/office/drawing/2014/main" xmlns="" id="{099FD046-CCFF-478C-AFE1-2DB4A882726E}"/>
                </a:ext>
              </a:extLst>
            </p:cNvPr>
            <p:cNvSpPr/>
            <p:nvPr/>
          </p:nvSpPr>
          <p:spPr>
            <a:xfrm>
              <a:off x="6287563" y="1535585"/>
              <a:ext cx="339365" cy="3063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67" name="Grupa 66">
            <a:extLst>
              <a:ext uri="{FF2B5EF4-FFF2-40B4-BE49-F238E27FC236}">
                <a16:creationId xmlns:a16="http://schemas.microsoft.com/office/drawing/2014/main" xmlns="" id="{8139DDC3-9ECF-4D9D-BCE3-1F71E7E26516}"/>
              </a:ext>
            </a:extLst>
          </p:cNvPr>
          <p:cNvGrpSpPr/>
          <p:nvPr/>
        </p:nvGrpSpPr>
        <p:grpSpPr>
          <a:xfrm>
            <a:off x="1395643" y="2884867"/>
            <a:ext cx="6707579" cy="760341"/>
            <a:chOff x="1319274" y="2877772"/>
            <a:chExt cx="2046919" cy="238872"/>
          </a:xfrm>
        </p:grpSpPr>
        <p:sp>
          <p:nvSpPr>
            <p:cNvPr id="20" name="Elipsa 19">
              <a:extLst>
                <a:ext uri="{FF2B5EF4-FFF2-40B4-BE49-F238E27FC236}">
                  <a16:creationId xmlns:a16="http://schemas.microsoft.com/office/drawing/2014/main" xmlns="" id="{D5AEBBB5-5C0D-4665-927E-76601818F5AA}"/>
                </a:ext>
              </a:extLst>
            </p:cNvPr>
            <p:cNvSpPr/>
            <p:nvPr/>
          </p:nvSpPr>
          <p:spPr>
            <a:xfrm>
              <a:off x="1319274" y="2879728"/>
              <a:ext cx="207388" cy="2369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1" name="Elipsa 20">
              <a:extLst>
                <a:ext uri="{FF2B5EF4-FFF2-40B4-BE49-F238E27FC236}">
                  <a16:creationId xmlns:a16="http://schemas.microsoft.com/office/drawing/2014/main" xmlns="" id="{6164E723-739B-4498-8E32-6D347A80251E}"/>
                </a:ext>
              </a:extLst>
            </p:cNvPr>
            <p:cNvSpPr/>
            <p:nvPr/>
          </p:nvSpPr>
          <p:spPr>
            <a:xfrm>
              <a:off x="2353090" y="2879728"/>
              <a:ext cx="207388" cy="2369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2" name="Elipsa 21">
              <a:extLst>
                <a:ext uri="{FF2B5EF4-FFF2-40B4-BE49-F238E27FC236}">
                  <a16:creationId xmlns:a16="http://schemas.microsoft.com/office/drawing/2014/main" xmlns="" id="{5149CA71-885F-4B52-A048-DA7709A95E08}"/>
                </a:ext>
              </a:extLst>
            </p:cNvPr>
            <p:cNvSpPr/>
            <p:nvPr/>
          </p:nvSpPr>
          <p:spPr>
            <a:xfrm>
              <a:off x="2615201" y="2877772"/>
              <a:ext cx="207388" cy="2369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8" name="Elipsa 27">
              <a:extLst>
                <a:ext uri="{FF2B5EF4-FFF2-40B4-BE49-F238E27FC236}">
                  <a16:creationId xmlns:a16="http://schemas.microsoft.com/office/drawing/2014/main" xmlns="" id="{9C737EC1-75DB-4BDE-87AC-7EB22F28C778}"/>
                </a:ext>
              </a:extLst>
            </p:cNvPr>
            <p:cNvSpPr/>
            <p:nvPr/>
          </p:nvSpPr>
          <p:spPr>
            <a:xfrm>
              <a:off x="1575778" y="2879728"/>
              <a:ext cx="207388" cy="2369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6" name="Elipsa 35">
              <a:extLst>
                <a:ext uri="{FF2B5EF4-FFF2-40B4-BE49-F238E27FC236}">
                  <a16:creationId xmlns:a16="http://schemas.microsoft.com/office/drawing/2014/main" xmlns="" id="{2C51BC67-8671-4357-B095-A52A38256520}"/>
                </a:ext>
              </a:extLst>
            </p:cNvPr>
            <p:cNvSpPr/>
            <p:nvPr/>
          </p:nvSpPr>
          <p:spPr>
            <a:xfrm>
              <a:off x="1834468" y="2879728"/>
              <a:ext cx="207388" cy="2369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8" name="Elipsa 37">
              <a:extLst>
                <a:ext uri="{FF2B5EF4-FFF2-40B4-BE49-F238E27FC236}">
                  <a16:creationId xmlns:a16="http://schemas.microsoft.com/office/drawing/2014/main" xmlns="" id="{134E7BC5-E716-49FD-93BF-23E6A260FC95}"/>
                </a:ext>
              </a:extLst>
            </p:cNvPr>
            <p:cNvSpPr/>
            <p:nvPr/>
          </p:nvSpPr>
          <p:spPr>
            <a:xfrm>
              <a:off x="2909663" y="2879728"/>
              <a:ext cx="207388" cy="2369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50" name="Elipsa 49">
              <a:extLst>
                <a:ext uri="{FF2B5EF4-FFF2-40B4-BE49-F238E27FC236}">
                  <a16:creationId xmlns:a16="http://schemas.microsoft.com/office/drawing/2014/main" xmlns="" id="{34A9D2FF-D414-4DAE-A6AE-C376FEA18C36}"/>
                </a:ext>
              </a:extLst>
            </p:cNvPr>
            <p:cNvSpPr/>
            <p:nvPr/>
          </p:nvSpPr>
          <p:spPr>
            <a:xfrm>
              <a:off x="3158805" y="2877772"/>
              <a:ext cx="207388" cy="2369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54" name="Elipsa 53">
              <a:extLst>
                <a:ext uri="{FF2B5EF4-FFF2-40B4-BE49-F238E27FC236}">
                  <a16:creationId xmlns:a16="http://schemas.microsoft.com/office/drawing/2014/main" xmlns="" id="{5A312E46-CB97-4448-9227-60DE09C3E754}"/>
                </a:ext>
              </a:extLst>
            </p:cNvPr>
            <p:cNvSpPr/>
            <p:nvPr/>
          </p:nvSpPr>
          <p:spPr>
            <a:xfrm>
              <a:off x="2090979" y="2879728"/>
              <a:ext cx="207388" cy="2369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grpSp>
        <p:nvGrpSpPr>
          <p:cNvPr id="68" name="Grupa 67">
            <a:extLst>
              <a:ext uri="{FF2B5EF4-FFF2-40B4-BE49-F238E27FC236}">
                <a16:creationId xmlns:a16="http://schemas.microsoft.com/office/drawing/2014/main" xmlns="" id="{59119A32-C228-403A-82C6-B2C78781D2DB}"/>
              </a:ext>
            </a:extLst>
          </p:cNvPr>
          <p:cNvGrpSpPr/>
          <p:nvPr/>
        </p:nvGrpSpPr>
        <p:grpSpPr>
          <a:xfrm>
            <a:off x="1451743" y="4331166"/>
            <a:ext cx="7918500" cy="608722"/>
            <a:chOff x="5621971" y="5329699"/>
            <a:chExt cx="2864026" cy="243834"/>
          </a:xfrm>
        </p:grpSpPr>
        <p:sp>
          <p:nvSpPr>
            <p:cNvPr id="23" name="Elipsa 22">
              <a:extLst>
                <a:ext uri="{FF2B5EF4-FFF2-40B4-BE49-F238E27FC236}">
                  <a16:creationId xmlns:a16="http://schemas.microsoft.com/office/drawing/2014/main" xmlns="" id="{119032F4-E1D3-4B20-A602-C15A4ADDEB30}"/>
                </a:ext>
              </a:extLst>
            </p:cNvPr>
            <p:cNvSpPr/>
            <p:nvPr/>
          </p:nvSpPr>
          <p:spPr>
            <a:xfrm>
              <a:off x="6793966" y="5329699"/>
              <a:ext cx="207388" cy="2369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7" name="Elipsa 26">
              <a:extLst>
                <a:ext uri="{FF2B5EF4-FFF2-40B4-BE49-F238E27FC236}">
                  <a16:creationId xmlns:a16="http://schemas.microsoft.com/office/drawing/2014/main" xmlns="" id="{83A460BF-7802-4365-8015-1B956116E16E}"/>
                </a:ext>
              </a:extLst>
            </p:cNvPr>
            <p:cNvSpPr/>
            <p:nvPr/>
          </p:nvSpPr>
          <p:spPr>
            <a:xfrm>
              <a:off x="8278609" y="5329699"/>
              <a:ext cx="207388" cy="236916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9" name="Elipsa 38">
              <a:extLst>
                <a:ext uri="{FF2B5EF4-FFF2-40B4-BE49-F238E27FC236}">
                  <a16:creationId xmlns:a16="http://schemas.microsoft.com/office/drawing/2014/main" xmlns="" id="{514365FE-E09A-4466-B5C7-CC17F1F426FF}"/>
                </a:ext>
              </a:extLst>
            </p:cNvPr>
            <p:cNvSpPr/>
            <p:nvPr/>
          </p:nvSpPr>
          <p:spPr>
            <a:xfrm>
              <a:off x="5621971" y="5329699"/>
              <a:ext cx="207388" cy="2369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40" name="Elipsa 39">
              <a:extLst>
                <a:ext uri="{FF2B5EF4-FFF2-40B4-BE49-F238E27FC236}">
                  <a16:creationId xmlns:a16="http://schemas.microsoft.com/office/drawing/2014/main" xmlns="" id="{007777C5-D58C-47BD-9503-56F2E32B39BF}"/>
                </a:ext>
              </a:extLst>
            </p:cNvPr>
            <p:cNvSpPr/>
            <p:nvPr/>
          </p:nvSpPr>
          <p:spPr>
            <a:xfrm>
              <a:off x="5907994" y="5329699"/>
              <a:ext cx="207388" cy="2369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41" name="Elipsa 40">
              <a:extLst>
                <a:ext uri="{FF2B5EF4-FFF2-40B4-BE49-F238E27FC236}">
                  <a16:creationId xmlns:a16="http://schemas.microsoft.com/office/drawing/2014/main" xmlns="" id="{400937F3-FEAC-4C6A-96D6-2A91A819F2E6}"/>
                </a:ext>
              </a:extLst>
            </p:cNvPr>
            <p:cNvSpPr/>
            <p:nvPr/>
          </p:nvSpPr>
          <p:spPr>
            <a:xfrm>
              <a:off x="7096719" y="5329699"/>
              <a:ext cx="207388" cy="2369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46" name="Elipsa 45">
              <a:extLst>
                <a:ext uri="{FF2B5EF4-FFF2-40B4-BE49-F238E27FC236}">
                  <a16:creationId xmlns:a16="http://schemas.microsoft.com/office/drawing/2014/main" xmlns="" id="{1AB18ED5-CC85-4F36-9260-E35D600918D1}"/>
                </a:ext>
              </a:extLst>
            </p:cNvPr>
            <p:cNvSpPr/>
            <p:nvPr/>
          </p:nvSpPr>
          <p:spPr>
            <a:xfrm>
              <a:off x="7373933" y="5329699"/>
              <a:ext cx="207388" cy="2369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51" name="Elipsa 50">
              <a:extLst>
                <a:ext uri="{FF2B5EF4-FFF2-40B4-BE49-F238E27FC236}">
                  <a16:creationId xmlns:a16="http://schemas.microsoft.com/office/drawing/2014/main" xmlns="" id="{7A9A388D-95C1-460E-9231-56ED4F5F6F23}"/>
                </a:ext>
              </a:extLst>
            </p:cNvPr>
            <p:cNvSpPr/>
            <p:nvPr/>
          </p:nvSpPr>
          <p:spPr>
            <a:xfrm>
              <a:off x="6505189" y="5329699"/>
              <a:ext cx="207388" cy="2369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53" name="Elipsa 52">
              <a:extLst>
                <a:ext uri="{FF2B5EF4-FFF2-40B4-BE49-F238E27FC236}">
                  <a16:creationId xmlns:a16="http://schemas.microsoft.com/office/drawing/2014/main" xmlns="" id="{A8B4B22C-DFC0-407C-ADB8-54FF52BD0A01}"/>
                </a:ext>
              </a:extLst>
            </p:cNvPr>
            <p:cNvSpPr/>
            <p:nvPr/>
          </p:nvSpPr>
          <p:spPr>
            <a:xfrm>
              <a:off x="7681558" y="5329699"/>
              <a:ext cx="207388" cy="2369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60" name="Elipsa 59">
              <a:extLst>
                <a:ext uri="{FF2B5EF4-FFF2-40B4-BE49-F238E27FC236}">
                  <a16:creationId xmlns:a16="http://schemas.microsoft.com/office/drawing/2014/main" xmlns="" id="{9700D087-08FF-4A8F-A691-12B7FD5E1568}"/>
                </a:ext>
              </a:extLst>
            </p:cNvPr>
            <p:cNvSpPr/>
            <p:nvPr/>
          </p:nvSpPr>
          <p:spPr>
            <a:xfrm>
              <a:off x="7989183" y="5329699"/>
              <a:ext cx="207388" cy="2369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61" name="Elipsa 60">
              <a:extLst>
                <a:ext uri="{FF2B5EF4-FFF2-40B4-BE49-F238E27FC236}">
                  <a16:creationId xmlns:a16="http://schemas.microsoft.com/office/drawing/2014/main" xmlns="" id="{C906CEAA-3175-420B-9C28-2522F070CFBF}"/>
                </a:ext>
              </a:extLst>
            </p:cNvPr>
            <p:cNvSpPr/>
            <p:nvPr/>
          </p:nvSpPr>
          <p:spPr>
            <a:xfrm>
              <a:off x="6215926" y="5336617"/>
              <a:ext cx="207388" cy="236916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</p:grpSp>
      <p:sp>
        <p:nvSpPr>
          <p:cNvPr id="69" name="Pravokutnik 68">
            <a:extLst>
              <a:ext uri="{FF2B5EF4-FFF2-40B4-BE49-F238E27FC236}">
                <a16:creationId xmlns:a16="http://schemas.microsoft.com/office/drawing/2014/main" xmlns="" id="{753E5820-4F78-4C83-809B-8249702C6AEE}"/>
              </a:ext>
            </a:extLst>
          </p:cNvPr>
          <p:cNvSpPr/>
          <p:nvPr/>
        </p:nvSpPr>
        <p:spPr>
          <a:xfrm>
            <a:off x="756838" y="481173"/>
            <a:ext cx="1976936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Nastavi niz.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Pravokutnik 69">
            <a:extLst>
              <a:ext uri="{FF2B5EF4-FFF2-40B4-BE49-F238E27FC236}">
                <a16:creationId xmlns:a16="http://schemas.microsoft.com/office/drawing/2014/main" xmlns="" id="{28A29EAF-5A09-40BB-9941-EBFE4BDB1F1E}"/>
              </a:ext>
            </a:extLst>
          </p:cNvPr>
          <p:cNvSpPr/>
          <p:nvPr/>
        </p:nvSpPr>
        <p:spPr>
          <a:xfrm>
            <a:off x="5047549" y="5339119"/>
            <a:ext cx="2096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5400" dirty="0">
                <a:ln w="0"/>
                <a:solidFill>
                  <a:prstClr val="black"/>
                </a:solidFill>
              </a:rPr>
              <a:t>RITAM</a:t>
            </a:r>
            <a:endParaRPr lang="hr-HR" dirty="0"/>
          </a:p>
        </p:txBody>
      </p:sp>
      <p:pic>
        <p:nvPicPr>
          <p:cNvPr id="42" name="Picture 41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36644" y="0"/>
            <a:ext cx="855356" cy="9847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r"/>
          </a:blipFill>
        </p:spPr>
      </p:pic>
    </p:spTree>
    <p:extLst>
      <p:ext uri="{BB962C8B-B14F-4D97-AF65-F5344CB8AC3E}">
        <p14:creationId xmlns:p14="http://schemas.microsoft.com/office/powerpoint/2010/main" xmlns="" val="21742996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xmlns="" id="{6FF867A5-1945-4D27-9685-4AB3D1B6FDD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8069" y="916844"/>
            <a:ext cx="7155862" cy="4748666"/>
          </a:xfrm>
          <a:prstGeom prst="rect">
            <a:avLst/>
          </a:prstGeom>
          <a:noFill/>
        </p:spPr>
      </p:pic>
      <p:pic>
        <p:nvPicPr>
          <p:cNvPr id="3" name="Picture 2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36644" y="0"/>
            <a:ext cx="855356" cy="9847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r"/>
          </a:blipFill>
        </p:spPr>
      </p:pic>
    </p:spTree>
    <p:extLst>
      <p:ext uri="{BB962C8B-B14F-4D97-AF65-F5344CB8AC3E}">
        <p14:creationId xmlns:p14="http://schemas.microsoft.com/office/powerpoint/2010/main" xmlns="" val="4412408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12</Words>
  <Application>Microsoft Office PowerPoint</Application>
  <PresentationFormat>Custom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sustava Office</vt:lpstr>
      <vt:lpstr>Crta se kreće Trčimo – tko će prije?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Trčimo - tko će prije?</dc:title>
  <dc:creator>Lidija Križanić</dc:creator>
  <cp:lastModifiedBy>ekeskic</cp:lastModifiedBy>
  <cp:revision>22</cp:revision>
  <dcterms:created xsi:type="dcterms:W3CDTF">2018-07-27T15:51:45Z</dcterms:created>
  <dcterms:modified xsi:type="dcterms:W3CDTF">2019-07-26T06:38:04Z</dcterms:modified>
</cp:coreProperties>
</file>