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C8A42B5-8563-4EAF-9198-80D0D10DE907}" type="datetimeFigureOut">
              <a:rPr lang="sr-Latn-CS" smtClean="0"/>
              <a:pPr/>
              <a:t>20.5.2019</a:t>
            </a:fld>
            <a:endParaRPr lang="hr-B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B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80E639-E7E4-40EE-BD4B-3641ABEFB8C2}" type="slidenum">
              <a:rPr lang="hr-BA" smtClean="0"/>
              <a:pPr/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SLAMKE\Mostar%20Stari%20most%20(Old%20bridge)%20-%204K%20drone%20film.mp4" TargetMode="External"/><Relationship Id="rId4" Type="http://schemas.openxmlformats.org/officeDocument/2006/relationships/hyperlink" Target="https://www.youtube.com/channel/UCalahsTgBt2OJxyATNMEt5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 smtClean="0"/>
              <a:t>Prirodne Ljepote Mostara</a:t>
            </a: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BA" dirty="0" smtClean="0"/>
              <a:t>Slamke</a:t>
            </a:r>
            <a:endParaRPr lang="hr-B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hr-BA" dirty="0" smtClean="0"/>
              <a:t>Kravice – Okolica Mostara</a:t>
            </a:r>
            <a:endParaRPr lang="hr-BA" dirty="0"/>
          </a:p>
        </p:txBody>
      </p:sp>
      <p:pic>
        <p:nvPicPr>
          <p:cNvPr id="1027" name="Picture 3" descr="D:\IMG_9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323167" cy="2882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:\IMG_9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857620" cy="271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 rot="10800000" flipV="1">
            <a:off x="0" y="4272677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B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Kravice su današnje </a:t>
            </a:r>
          </a:p>
          <a:p>
            <a:pPr algn="ctr"/>
            <a:r>
              <a:rPr lang="hr-B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Najveće turističko </a:t>
            </a:r>
          </a:p>
          <a:p>
            <a:pPr algn="ctr"/>
            <a:r>
              <a:rPr lang="hr-B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Odredište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HIT – najveća robna kuća prije rata u Mostaru</a:t>
            </a:r>
            <a:endParaRPr lang="hr-BA" dirty="0"/>
          </a:p>
        </p:txBody>
      </p:sp>
      <p:pic>
        <p:nvPicPr>
          <p:cNvPr id="2050" name="Picture 2" descr="C:\Users\admin\Desktop\Robna_kuća_H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810000" cy="382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572000" y="1857364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B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1945.-1992.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5572140"/>
            <a:ext cx="7565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B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 by : Wikipedija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Kazalište </a:t>
            </a:r>
            <a:r>
              <a:rPr lang="hr-BA" dirty="0" smtClean="0"/>
              <a:t>hercega Stjepana Kosače</a:t>
            </a:r>
            <a:endParaRPr lang="hr-BA" dirty="0"/>
          </a:p>
        </p:txBody>
      </p:sp>
      <p:pic>
        <p:nvPicPr>
          <p:cNvPr id="3074" name="Picture 2" descr="D:\IMG_7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67889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932040" y="4653136"/>
            <a:ext cx="3999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B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Izgrađeno </a:t>
            </a:r>
            <a:r>
              <a:rPr lang="hr-B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1959.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Nova Gimnazija U Mostaru</a:t>
            </a:r>
            <a:endParaRPr lang="hr-BA" dirty="0"/>
          </a:p>
        </p:txBody>
      </p:sp>
      <p:pic>
        <p:nvPicPr>
          <p:cNvPr id="4098" name="Picture 2" descr="D:\IMG_7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3251597" cy="2167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IMG_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000528" cy="2667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Prvi Vlak U Mostaru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Prije 130 godina ušao je prvi vlak u Mostar</a:t>
            </a:r>
            <a:endParaRPr lang="hr-BA" dirty="0"/>
          </a:p>
        </p:txBody>
      </p:sp>
      <p:pic>
        <p:nvPicPr>
          <p:cNvPr id="5122" name="Picture 2" descr="C:\Users\admin\Desktop\150517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572296" cy="430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Stari Most</a:t>
            </a:r>
            <a:endParaRPr lang="hr-BA" dirty="0"/>
          </a:p>
        </p:txBody>
      </p:sp>
      <p:pic>
        <p:nvPicPr>
          <p:cNvPr id="4" name="Mostar Stari most (Old bridge) - 4K drone fil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4572032" cy="3429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3505" y="2143116"/>
            <a:ext cx="40004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B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VIDEO OD </a:t>
            </a:r>
            <a:r>
              <a:rPr lang="hr-BA" sz="5400" u="none" strike="noStrike" dirty="0" smtClean="0">
                <a:hlinkClick r:id="rId4"/>
              </a:rPr>
              <a:t/>
            </a:r>
            <a:br>
              <a:rPr lang="hr-BA" sz="5400" u="none" strike="noStrike" dirty="0" smtClean="0">
                <a:hlinkClick r:id="rId4"/>
              </a:rPr>
            </a:br>
            <a:r>
              <a:rPr lang="hr-BA" sz="5400" u="none" strike="noStrike" dirty="0" smtClean="0">
                <a:hlinkClick r:id="rId4"/>
              </a:rPr>
              <a:t>Tamás Marosi</a:t>
            </a:r>
            <a:r>
              <a:rPr lang="hr-BA" sz="5400" dirty="0" smtClean="0"/>
              <a:t/>
            </a:r>
            <a:br>
              <a:rPr lang="hr-BA" sz="5400" dirty="0" smtClean="0"/>
            </a:b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O Mostaru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 je ime dobio po čuvarima mostova (mostarima) na obalama </a:t>
            </a:r>
            <a:r>
              <a:rPr lang="hr-B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rijeke Neretve. </a:t>
            </a:r>
            <a:r>
              <a:rPr lang="hr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Ubraja se u jedan od najljepših gradova u </a:t>
            </a:r>
            <a:r>
              <a:rPr lang="hr-B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Bosni i Hercegovini. </a:t>
            </a:r>
            <a:r>
              <a:rPr lang="hr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Neretvu </a:t>
            </a:r>
            <a:r>
              <a:rPr lang="hr-B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premošćuje Stari Most, </a:t>
            </a:r>
            <a:r>
              <a:rPr lang="hr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 se zajedno sa starim gradom od </a:t>
            </a:r>
            <a:r>
              <a:rPr lang="hr-BA" dirty="0" smtClean="0"/>
              <a:t>2005.</a:t>
            </a:r>
            <a:r>
              <a:rPr lang="hr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godine nalazi na popisu zaštićene kulturne baštine </a:t>
            </a:r>
            <a:r>
              <a:rPr lang="hr-B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UNESCO-a</a:t>
            </a:r>
            <a:r>
              <a:rPr lang="hr-B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r-B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SLAMKE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U ovoj grupi nalaze se :</a:t>
            </a:r>
          </a:p>
          <a:p>
            <a:pPr>
              <a:buNone/>
            </a:pPr>
            <a:r>
              <a:rPr lang="hr-BA" dirty="0" smtClean="0"/>
              <a:t>- Robert Lucović </a:t>
            </a:r>
          </a:p>
          <a:p>
            <a:pPr>
              <a:buNone/>
            </a:pPr>
            <a:r>
              <a:rPr lang="hr-BA" dirty="0" smtClean="0"/>
              <a:t>- Marko Blažević</a:t>
            </a:r>
          </a:p>
          <a:p>
            <a:pPr>
              <a:buNone/>
            </a:pPr>
            <a:r>
              <a:rPr lang="hr-BA" dirty="0" smtClean="0"/>
              <a:t>- Ivo Ostojić</a:t>
            </a:r>
          </a:p>
          <a:p>
            <a:pPr>
              <a:buNone/>
            </a:pPr>
            <a:r>
              <a:rPr lang="hr-BA" dirty="0" smtClean="0"/>
              <a:t>- Tin Milas</a:t>
            </a:r>
          </a:p>
          <a:p>
            <a:pPr>
              <a:buNone/>
            </a:pPr>
            <a:r>
              <a:rPr lang="hr-BA" dirty="0" smtClean="0"/>
              <a:t>- Ante Sesar</a:t>
            </a:r>
          </a:p>
          <a:p>
            <a:pPr>
              <a:buNone/>
            </a:pPr>
            <a:r>
              <a:rPr lang="hr-BA" dirty="0" smtClean="0"/>
              <a:t>- Leon Ivelja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1443</Template>
  <TotalTime>63</TotalTime>
  <Words>109</Words>
  <Application>Microsoft Office PowerPoint</Application>
  <PresentationFormat>On-screen Show (4:3)</PresentationFormat>
  <Paragraphs>26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Diseño predeterminado</vt:lpstr>
      <vt:lpstr>Prirodne Ljepote Mostara</vt:lpstr>
      <vt:lpstr>Kravice – Okolica Mostara</vt:lpstr>
      <vt:lpstr>HIT – najveća robna kuća prije rata u Mostaru</vt:lpstr>
      <vt:lpstr>Kazalište hercega Stjepana Kosače</vt:lpstr>
      <vt:lpstr>Nova Gimnazija U Mostaru</vt:lpstr>
      <vt:lpstr>Prvi Vlak U Mostaru</vt:lpstr>
      <vt:lpstr>Stari Most</vt:lpstr>
      <vt:lpstr>O Mostaru</vt:lpstr>
      <vt:lpstr>SLAMKE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Prirodne Ljepote Mostara</dc:title>
  <dc:creator>R18</dc:creator>
  <cp:lastModifiedBy>Nives</cp:lastModifiedBy>
  <cp:revision>8</cp:revision>
  <dcterms:created xsi:type="dcterms:W3CDTF">2019-05-20T08:29:02Z</dcterms:created>
  <dcterms:modified xsi:type="dcterms:W3CDTF">2019-05-20T18:52:10Z</dcterms:modified>
</cp:coreProperties>
</file>