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A1DB9-3A2D-4D24-9C0F-0E9EDEEC6D87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79A84-F522-4831-BC66-FE31F14CC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79A84-F522-4831-BC66-FE31F14CC70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D69-ABD2-4297-B9CF-97BAB273BFB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A7A5D6-7BCE-4D57-A8E9-E2E735B4F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D69-ABD2-4297-B9CF-97BAB273BFB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5D6-7BCE-4D57-A8E9-E2E735B4F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D69-ABD2-4297-B9CF-97BAB273BFB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5D6-7BCE-4D57-A8E9-E2E735B4F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BE4D69-ABD2-4297-B9CF-97BAB273BFB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4A7A5D6-7BCE-4D57-A8E9-E2E735B4F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D69-ABD2-4297-B9CF-97BAB273BFB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5D6-7BCE-4D57-A8E9-E2E735B4F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D69-ABD2-4297-B9CF-97BAB273BFB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5D6-7BCE-4D57-A8E9-E2E735B4F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5D6-7BCE-4D57-A8E9-E2E735B4F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D69-ABD2-4297-B9CF-97BAB273BFB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D69-ABD2-4297-B9CF-97BAB273BFB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5D6-7BCE-4D57-A8E9-E2E735B4F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D69-ABD2-4297-B9CF-97BAB273BFB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5D6-7BCE-4D57-A8E9-E2E735B4F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BE4D69-ABD2-4297-B9CF-97BAB273BFB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4A7A5D6-7BCE-4D57-A8E9-E2E735B4F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4D69-ABD2-4297-B9CF-97BAB273BFB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A7A5D6-7BCE-4D57-A8E9-E2E735B4F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BE4D69-ABD2-4297-B9CF-97BAB273BFB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4A7A5D6-7BCE-4D57-A8E9-E2E735B4F7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NUKLEARNE BAKTERIJE</a:t>
            </a:r>
            <a:r>
              <a:rPr lang="en-US" dirty="0" smtClean="0"/>
              <a:t>:</a:t>
            </a:r>
            <a:endParaRPr lang="hr-HR" dirty="0" smtClean="0"/>
          </a:p>
          <a:p>
            <a:r>
              <a:rPr lang="en-US" dirty="0" smtClean="0"/>
              <a:t>Rocco </a:t>
            </a:r>
            <a:r>
              <a:rPr lang="en-US" dirty="0" err="1" smtClean="0"/>
              <a:t>Gotovac</a:t>
            </a:r>
            <a:r>
              <a:rPr lang="en-US" dirty="0" smtClean="0"/>
              <a:t>,</a:t>
            </a:r>
            <a:endParaRPr lang="hr-HR" dirty="0" smtClean="0"/>
          </a:p>
          <a:p>
            <a:r>
              <a:rPr lang="en-US" dirty="0" smtClean="0"/>
              <a:t>Leo </a:t>
            </a:r>
            <a:r>
              <a:rPr lang="en-US" dirty="0" err="1" smtClean="0"/>
              <a:t>Rozić</a:t>
            </a:r>
            <a:r>
              <a:rPr lang="en-US" dirty="0" smtClean="0"/>
              <a:t>,</a:t>
            </a:r>
            <a:endParaRPr lang="hr-HR" dirty="0" smtClean="0"/>
          </a:p>
          <a:p>
            <a:r>
              <a:rPr lang="hr-HR" dirty="0" smtClean="0"/>
              <a:t>P</a:t>
            </a:r>
            <a:r>
              <a:rPr lang="en-US" dirty="0" err="1" smtClean="0"/>
              <a:t>atrik</a:t>
            </a:r>
            <a:r>
              <a:rPr lang="en-US" dirty="0" smtClean="0"/>
              <a:t> </a:t>
            </a:r>
            <a:r>
              <a:rPr lang="en-US" dirty="0" err="1" smtClean="0"/>
              <a:t>Škobić</a:t>
            </a:r>
            <a:r>
              <a:rPr lang="en-US" dirty="0" smtClean="0"/>
              <a:t>,</a:t>
            </a:r>
            <a:endParaRPr lang="hr-HR" dirty="0" smtClean="0"/>
          </a:p>
          <a:p>
            <a:r>
              <a:rPr lang="en-US" dirty="0" smtClean="0"/>
              <a:t>Marino </a:t>
            </a:r>
            <a:r>
              <a:rPr lang="en-US" dirty="0" err="1" smtClean="0"/>
              <a:t>Zovko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sz="3600" smtClean="0"/>
              <a:t/>
            </a:r>
            <a:br>
              <a:rPr sz="3600" smtClean="0"/>
            </a:br>
            <a:r>
              <a:rPr sz="3200" b="1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DOMOVINU IMAM U SRCU JE NOSIM</a:t>
            </a:r>
            <a:endParaRPr lang="en-US" sz="36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pc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STARI MOST:</a:t>
            </a:r>
            <a:endParaRPr lang="en-US" dirty="0"/>
          </a:p>
        </p:txBody>
      </p:sp>
      <p:pic>
        <p:nvPicPr>
          <p:cNvPr id="6" name="Content Placeholder 5" descr="pa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33469" t="13566" r="-39960" b="13461"/>
          <a:stretch>
            <a:fillRect/>
          </a:stretch>
        </p:blipFill>
        <p:spPr>
          <a:xfrm>
            <a:off x="381000" y="1447800"/>
            <a:ext cx="4343400" cy="2971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Rectangle 6"/>
          <p:cNvSpPr/>
          <p:nvPr/>
        </p:nvSpPr>
        <p:spPr>
          <a:xfrm>
            <a:off x="3810000" y="1447800"/>
            <a:ext cx="3962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/>
              <a:t>Stari most u </a:t>
            </a:r>
            <a:r>
              <a:rPr lang="vi-VN" b="1" dirty="0" smtClean="0"/>
              <a:t>Mostaru</a:t>
            </a:r>
            <a:r>
              <a:rPr lang="en-US" b="1" dirty="0" smtClean="0"/>
              <a:t> </a:t>
            </a:r>
            <a:r>
              <a:rPr lang="vi-VN" dirty="0" smtClean="0"/>
              <a:t>preko </a:t>
            </a:r>
            <a:r>
              <a:rPr lang="vi-VN" dirty="0"/>
              <a:t>rijeke Neretve je UNESCO-va </a:t>
            </a:r>
            <a:r>
              <a:rPr lang="vi-VN" dirty="0" smtClean="0"/>
              <a:t>svjets</a:t>
            </a:r>
            <a:r>
              <a:rPr lang="en-US" dirty="0" smtClean="0"/>
              <a:t>ka</a:t>
            </a:r>
            <a:r>
              <a:rPr lang="vi-VN" dirty="0" smtClean="0"/>
              <a:t> </a:t>
            </a:r>
            <a:r>
              <a:rPr lang="vi-VN" dirty="0"/>
              <a:t>baština koji je, kada je izgrađen, bio je najveća </a:t>
            </a:r>
            <a:r>
              <a:rPr lang="vi-VN" dirty="0" smtClean="0"/>
              <a:t>lučna</a:t>
            </a:r>
            <a:r>
              <a:rPr lang="en-US" dirty="0" smtClean="0"/>
              <a:t> </a:t>
            </a:r>
            <a:r>
              <a:rPr lang="vi-VN" dirty="0" smtClean="0"/>
              <a:t>konstrukcija</a:t>
            </a:r>
            <a:r>
              <a:rPr lang="en-US" dirty="0" smtClean="0"/>
              <a:t> </a:t>
            </a:r>
            <a:r>
              <a:rPr lang="vi-VN" dirty="0" smtClean="0"/>
              <a:t>na </a:t>
            </a:r>
            <a:r>
              <a:rPr lang="vi-VN" dirty="0"/>
              <a:t>svijetu. Dao ga je sagraditi 1566. godine Sulejman Veličanstveni, a graditelj je bio Mimar Hajrudin. Srušen je tijekom Rata u Bosni i Hercegovini 1993. godine, a obnovljen nakon rata i ponovno otvoren za javnost 23. srpnja 2004. godine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91673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b="1" spc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HUM: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-33824" t="30269" b="29372"/>
          <a:stretch>
            <a:fillRect/>
          </a:stretch>
        </p:blipFill>
        <p:spPr bwMode="auto">
          <a:xfrm>
            <a:off x="-914400" y="1676400"/>
            <a:ext cx="6934200" cy="1524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Rectangle 4"/>
          <p:cNvSpPr/>
          <p:nvPr/>
        </p:nvSpPr>
        <p:spPr>
          <a:xfrm>
            <a:off x="533400" y="3505201"/>
            <a:ext cx="7086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Hum</a:t>
            </a:r>
            <a:r>
              <a:rPr lang="en-US" dirty="0"/>
              <a:t> je </a:t>
            </a:r>
            <a:r>
              <a:rPr lang="en-US" dirty="0" err="1"/>
              <a:t>brdo</a:t>
            </a:r>
            <a:r>
              <a:rPr lang="en-US" dirty="0"/>
              <a:t> </a:t>
            </a:r>
            <a:r>
              <a:rPr lang="en-US" dirty="0" err="1"/>
              <a:t>iznad</a:t>
            </a:r>
            <a:r>
              <a:rPr lang="en-US" dirty="0"/>
              <a:t> </a:t>
            </a:r>
            <a:r>
              <a:rPr lang="en-US" dirty="0" err="1"/>
              <a:t>Mostara</a:t>
            </a:r>
            <a:r>
              <a:rPr lang="en-US" dirty="0"/>
              <a:t>. </a:t>
            </a:r>
            <a:r>
              <a:rPr lang="en-US" dirty="0" err="1"/>
              <a:t>Najviša</a:t>
            </a:r>
            <a:r>
              <a:rPr lang="en-US" dirty="0"/>
              <a:t> </a:t>
            </a:r>
            <a:r>
              <a:rPr lang="en-US" dirty="0" err="1"/>
              <a:t>kota</a:t>
            </a:r>
            <a:r>
              <a:rPr lang="en-US" dirty="0"/>
              <a:t> je </a:t>
            </a:r>
            <a:r>
              <a:rPr lang="en-US" dirty="0" err="1"/>
              <a:t>na</a:t>
            </a:r>
            <a:r>
              <a:rPr lang="en-US" dirty="0"/>
              <a:t> 436 </a:t>
            </a:r>
            <a:r>
              <a:rPr lang="en-US" dirty="0" err="1"/>
              <a:t>metara</a:t>
            </a:r>
            <a:r>
              <a:rPr lang="en-US" dirty="0"/>
              <a:t> </a:t>
            </a:r>
            <a:r>
              <a:rPr lang="en-US" dirty="0" err="1"/>
              <a:t>nadmorske</a:t>
            </a:r>
            <a:r>
              <a:rPr lang="en-US" dirty="0"/>
              <a:t> </a:t>
            </a:r>
            <a:r>
              <a:rPr lang="en-US" dirty="0" err="1"/>
              <a:t>visine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en-US" dirty="0" err="1"/>
              <a:t>Najbliže</a:t>
            </a:r>
            <a:r>
              <a:rPr lang="en-US" dirty="0"/>
              <a:t> </a:t>
            </a:r>
            <a:r>
              <a:rPr lang="en-US" dirty="0" err="1"/>
              <a:t>vrhu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cestovni</a:t>
            </a:r>
            <a:r>
              <a:rPr lang="en-US" dirty="0"/>
              <a:t> </a:t>
            </a:r>
            <a:r>
              <a:rPr lang="en-US" dirty="0" err="1"/>
              <a:t>prilaz</a:t>
            </a:r>
            <a:r>
              <a:rPr lang="en-US" dirty="0"/>
              <a:t> s </a:t>
            </a:r>
            <a:r>
              <a:rPr lang="en-US" dirty="0" err="1"/>
              <a:t>juga</a:t>
            </a:r>
            <a:r>
              <a:rPr lang="en-US" dirty="0"/>
              <a:t>. Hum </a:t>
            </a:r>
            <a:r>
              <a:rPr lang="en-US" dirty="0" err="1"/>
              <a:t>okružuju</a:t>
            </a:r>
            <a:r>
              <a:rPr lang="en-US" dirty="0"/>
              <a:t> </a:t>
            </a:r>
            <a:r>
              <a:rPr lang="en-US" dirty="0" err="1"/>
              <a:t>Čekrk</a:t>
            </a:r>
            <a:r>
              <a:rPr lang="en-US" dirty="0"/>
              <a:t>, </a:t>
            </a:r>
            <a:r>
              <a:rPr lang="en-US" dirty="0" err="1"/>
              <a:t>Donja</a:t>
            </a:r>
            <a:r>
              <a:rPr lang="en-US" dirty="0"/>
              <a:t> </a:t>
            </a:r>
            <a:r>
              <a:rPr lang="en-US" dirty="0" err="1"/>
              <a:t>Mahala</a:t>
            </a:r>
            <a:r>
              <a:rPr lang="en-US" dirty="0"/>
              <a:t>, </a:t>
            </a:r>
            <a:r>
              <a:rPr lang="en-US" dirty="0" err="1"/>
              <a:t>Panjevina</a:t>
            </a:r>
            <a:r>
              <a:rPr lang="en-US" dirty="0"/>
              <a:t>, </a:t>
            </a:r>
            <a:r>
              <a:rPr lang="en-US" dirty="0" err="1"/>
              <a:t>Zahum</a:t>
            </a:r>
            <a:r>
              <a:rPr lang="en-US" dirty="0"/>
              <a:t>, </a:t>
            </a:r>
            <a:r>
              <a:rPr lang="en-US" dirty="0" err="1"/>
              <a:t>Donji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Gornji</a:t>
            </a:r>
            <a:r>
              <a:rPr lang="en-US" dirty="0"/>
              <a:t> </a:t>
            </a:r>
            <a:r>
              <a:rPr lang="en-US" dirty="0" err="1"/>
              <a:t>Vukodol</a:t>
            </a:r>
            <a:r>
              <a:rPr lang="en-US" dirty="0"/>
              <a:t>, </a:t>
            </a:r>
            <a:r>
              <a:rPr lang="en-US" dirty="0" err="1"/>
              <a:t>Privorac</a:t>
            </a:r>
            <a:r>
              <a:rPr lang="en-US" dirty="0"/>
              <a:t>. </a:t>
            </a:r>
            <a:r>
              <a:rPr lang="en-US" dirty="0" err="1"/>
              <a:t>Niži</a:t>
            </a:r>
            <a:r>
              <a:rPr lang="en-US" dirty="0"/>
              <a:t> </a:t>
            </a:r>
            <a:r>
              <a:rPr lang="en-US" dirty="0" err="1"/>
              <a:t>obronci</a:t>
            </a:r>
            <a:r>
              <a:rPr lang="en-US" dirty="0"/>
              <a:t> </a:t>
            </a:r>
            <a:r>
              <a:rPr lang="en-US" dirty="0" err="1"/>
              <a:t>obrasli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šumom</a:t>
            </a:r>
            <a:r>
              <a:rPr lang="en-US" dirty="0"/>
              <a:t>. </a:t>
            </a:r>
            <a:r>
              <a:rPr lang="en-US" dirty="0" err="1"/>
              <a:t>Podno</a:t>
            </a:r>
            <a:r>
              <a:rPr lang="en-US" dirty="0"/>
              <a:t> </a:t>
            </a:r>
            <a:r>
              <a:rPr lang="en-US" dirty="0" err="1"/>
              <a:t>sjeverne</a:t>
            </a:r>
            <a:r>
              <a:rPr lang="en-US" dirty="0"/>
              <a:t> </a:t>
            </a:r>
            <a:r>
              <a:rPr lang="en-US" dirty="0" err="1"/>
              <a:t>padine</a:t>
            </a:r>
            <a:r>
              <a:rPr lang="en-US" dirty="0"/>
              <a:t> </a:t>
            </a:r>
            <a:r>
              <a:rPr lang="en-US" dirty="0" err="1"/>
              <a:t>teče</a:t>
            </a:r>
            <a:r>
              <a:rPr lang="en-US" dirty="0"/>
              <a:t> </a:t>
            </a:r>
            <a:r>
              <a:rPr lang="en-US" dirty="0" err="1"/>
              <a:t>Radobolja</a:t>
            </a:r>
            <a:r>
              <a:rPr lang="en-US" dirty="0"/>
              <a:t>. Na </a:t>
            </a:r>
            <a:r>
              <a:rPr lang="en-US" dirty="0" err="1"/>
              <a:t>vrhu</a:t>
            </a:r>
            <a:r>
              <a:rPr lang="en-US" dirty="0"/>
              <a:t> </a:t>
            </a:r>
            <a:r>
              <a:rPr lang="en-US" dirty="0" err="1"/>
              <a:t>Huma</a:t>
            </a:r>
            <a:r>
              <a:rPr lang="en-US" dirty="0"/>
              <a:t> je </a:t>
            </a:r>
            <a:r>
              <a:rPr lang="en-US" dirty="0" err="1"/>
              <a:t>Milenijski</a:t>
            </a:r>
            <a:r>
              <a:rPr lang="en-US" dirty="0"/>
              <a:t> </a:t>
            </a:r>
            <a:r>
              <a:rPr lang="en-US" dirty="0" err="1"/>
              <a:t>križ</a:t>
            </a:r>
            <a:r>
              <a:rPr lang="en-US" dirty="0"/>
              <a:t> 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mjesto</a:t>
            </a:r>
            <a:r>
              <a:rPr lang="en-US" dirty="0"/>
              <a:t> </a:t>
            </a:r>
            <a:r>
              <a:rPr lang="en-US" dirty="0" err="1"/>
              <a:t>hodočašća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KRIŽ NA HUMU: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5517" b="13793"/>
          <a:stretch>
            <a:fillRect/>
          </a:stretch>
        </p:blipFill>
        <p:spPr bwMode="auto">
          <a:xfrm>
            <a:off x="762000" y="1905000"/>
            <a:ext cx="2581276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657600" y="1752600"/>
            <a:ext cx="502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Milenijski</a:t>
            </a:r>
            <a:r>
              <a:rPr lang="en-US" b="1" dirty="0"/>
              <a:t> </a:t>
            </a:r>
            <a:r>
              <a:rPr lang="en-US" b="1" dirty="0" err="1"/>
              <a:t>križ</a:t>
            </a:r>
            <a:r>
              <a:rPr lang="en-US" dirty="0"/>
              <a:t> je </a:t>
            </a:r>
            <a:r>
              <a:rPr lang="en-US" dirty="0" err="1"/>
              <a:t>rimokatolički</a:t>
            </a:r>
            <a:r>
              <a:rPr lang="en-US" dirty="0"/>
              <a:t> </a:t>
            </a:r>
            <a:r>
              <a:rPr lang="en-US" dirty="0" err="1"/>
              <a:t>križ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brdu</a:t>
            </a:r>
            <a:r>
              <a:rPr lang="en-US" dirty="0"/>
              <a:t> </a:t>
            </a:r>
            <a:r>
              <a:rPr lang="en-US" dirty="0" err="1"/>
              <a:t>Humu</a:t>
            </a:r>
            <a:r>
              <a:rPr lang="en-US" dirty="0"/>
              <a:t> 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/>
              <a:t>Mostara</a:t>
            </a:r>
            <a:r>
              <a:rPr lang="en-US" dirty="0"/>
              <a:t>. </a:t>
            </a:r>
            <a:r>
              <a:rPr lang="en-US" dirty="0" err="1"/>
              <a:t>Podignut</a:t>
            </a:r>
            <a:r>
              <a:rPr lang="en-US" dirty="0"/>
              <a:t> je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jubileja</a:t>
            </a:r>
            <a:r>
              <a:rPr lang="en-US" dirty="0"/>
              <a:t> </a:t>
            </a:r>
            <a:r>
              <a:rPr lang="en-US" dirty="0" err="1"/>
              <a:t>dvije</a:t>
            </a:r>
            <a:r>
              <a:rPr lang="en-US" dirty="0"/>
              <a:t> </a:t>
            </a:r>
            <a:r>
              <a:rPr lang="en-US" dirty="0" err="1"/>
              <a:t>tisuća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kršćanstva</a:t>
            </a:r>
            <a:r>
              <a:rPr lang="en-US" dirty="0"/>
              <a:t>, </a:t>
            </a:r>
            <a:r>
              <a:rPr lang="en-US" dirty="0" err="1"/>
              <a:t>odakle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naziv</a:t>
            </a:r>
            <a:r>
              <a:rPr lang="en-US" dirty="0"/>
              <a:t> </a:t>
            </a:r>
            <a:r>
              <a:rPr lang="en-US" dirty="0" err="1"/>
              <a:t>Milenijski</a:t>
            </a:r>
            <a:r>
              <a:rPr lang="en-US" dirty="0"/>
              <a:t>. </a:t>
            </a:r>
            <a:r>
              <a:rPr lang="en-US" dirty="0" err="1"/>
              <a:t>Križ</a:t>
            </a:r>
            <a:r>
              <a:rPr lang="en-US" dirty="0"/>
              <a:t> je </a:t>
            </a:r>
            <a:r>
              <a:rPr lang="en-US" dirty="0" err="1"/>
              <a:t>podignut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patnja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stradanja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ovaj</a:t>
            </a:r>
            <a:r>
              <a:rPr lang="en-US" dirty="0"/>
              <a:t> grad </a:t>
            </a:r>
            <a:r>
              <a:rPr lang="en-US" dirty="0" err="1"/>
              <a:t>prošao</a:t>
            </a:r>
            <a:r>
              <a:rPr lang="en-US" dirty="0"/>
              <a:t> u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novijoj</a:t>
            </a:r>
            <a:r>
              <a:rPr lang="en-US" dirty="0"/>
              <a:t> </a:t>
            </a:r>
            <a:r>
              <a:rPr lang="en-US" dirty="0" err="1"/>
              <a:t>povijesti</a:t>
            </a:r>
            <a:r>
              <a:rPr lang="en-US" dirty="0"/>
              <a:t>. </a:t>
            </a:r>
            <a:r>
              <a:rPr lang="en-US" dirty="0" err="1"/>
              <a:t>Visok</a:t>
            </a:r>
            <a:r>
              <a:rPr lang="en-US" dirty="0"/>
              <a:t> je 33 </a:t>
            </a:r>
            <a:r>
              <a:rPr lang="en-US" dirty="0" err="1"/>
              <a:t>metra</a:t>
            </a:r>
            <a:r>
              <a:rPr lang="en-US" dirty="0"/>
              <a:t>. </a:t>
            </a:r>
            <a:r>
              <a:rPr lang="en-US" dirty="0" err="1"/>
              <a:t>Najviši</a:t>
            </a:r>
            <a:r>
              <a:rPr lang="en-US" dirty="0"/>
              <a:t> je </a:t>
            </a:r>
            <a:r>
              <a:rPr lang="en-US" dirty="0" err="1"/>
              <a:t>križ</a:t>
            </a:r>
            <a:r>
              <a:rPr lang="en-US" dirty="0"/>
              <a:t> u </a:t>
            </a:r>
            <a:r>
              <a:rPr lang="en-US" dirty="0" err="1"/>
              <a:t>cijeloj</a:t>
            </a:r>
            <a:r>
              <a:rPr lang="en-US" dirty="0"/>
              <a:t> </a:t>
            </a:r>
            <a:r>
              <a:rPr lang="en-US" dirty="0" err="1"/>
              <a:t>Bosni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Hercegovini</a:t>
            </a:r>
            <a:r>
              <a:rPr lang="en-US" dirty="0"/>
              <a:t>. 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_bi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3790950" cy="4438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STARA GIMNAZIJA 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0" y="2971799"/>
            <a:ext cx="426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Gimnazija u Mostaru osnovana je 1893. godine i počela je s radom na </a:t>
            </a:r>
            <a:r>
              <a:rPr lang="vi-VN" dirty="0" smtClean="0"/>
              <a:t>Luci. </a:t>
            </a:r>
            <a:r>
              <a:rPr lang="vi-VN" dirty="0"/>
              <a:t>Tu je gimnazija djelovala do 1898. godine kada je izgrađeno jedno krilo današnje zgrade, prema nacrtu češkog arhitekta Františeka </a:t>
            </a:r>
            <a:r>
              <a:rPr lang="vi-VN" dirty="0" smtClean="0"/>
              <a:t>Blažeka. </a:t>
            </a:r>
            <a:r>
              <a:rPr lang="vi-VN" dirty="0"/>
              <a:t>God. 1902., dograđeno je i drugo krilo i time je zgrada dobila sadašnji izgled. Zgrada pseudomaurskog stila se odlikovala brojnim ukrasima inspirirani palačom Alhambra u Španjolskoj.</a:t>
            </a: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QWQWQ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524000"/>
            <a:ext cx="5120000" cy="304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DOM HERCEG STJEPAN KOSAČA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38800" y="1371601"/>
            <a:ext cx="3276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Ustanova</a:t>
            </a:r>
            <a:r>
              <a:rPr lang="en-US" dirty="0" smtClean="0"/>
              <a:t> </a:t>
            </a:r>
            <a:r>
              <a:rPr lang="en-US" dirty="0" err="1"/>
              <a:t>Hrvatski</a:t>
            </a:r>
            <a:r>
              <a:rPr lang="en-US" dirty="0"/>
              <a:t> </a:t>
            </a:r>
            <a:r>
              <a:rPr lang="en-US" dirty="0" err="1"/>
              <a:t>dom</a:t>
            </a:r>
            <a:r>
              <a:rPr lang="en-US" dirty="0"/>
              <a:t> </a:t>
            </a:r>
            <a:r>
              <a:rPr lang="en-US" dirty="0" err="1"/>
              <a:t>Herceg</a:t>
            </a:r>
            <a:r>
              <a:rPr lang="en-US" dirty="0"/>
              <a:t> </a:t>
            </a:r>
            <a:r>
              <a:rPr lang="en-US" dirty="0" err="1"/>
              <a:t>Stjepan</a:t>
            </a:r>
            <a:r>
              <a:rPr lang="en-US" dirty="0"/>
              <a:t> </a:t>
            </a:r>
            <a:r>
              <a:rPr lang="en-US" dirty="0" err="1"/>
              <a:t>Kosača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pravni</a:t>
            </a:r>
            <a:r>
              <a:rPr lang="en-US" dirty="0"/>
              <a:t> </a:t>
            </a:r>
            <a:r>
              <a:rPr lang="en-US" dirty="0" err="1"/>
              <a:t>sljednik</a:t>
            </a:r>
            <a:r>
              <a:rPr lang="en-US" dirty="0"/>
              <a:t> </a:t>
            </a:r>
            <a:r>
              <a:rPr lang="en-US" dirty="0" err="1"/>
              <a:t>nekadašnjeg</a:t>
            </a:r>
            <a:r>
              <a:rPr lang="en-US" dirty="0"/>
              <a:t> </a:t>
            </a:r>
            <a:r>
              <a:rPr lang="en-US" dirty="0" err="1"/>
              <a:t>Doma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 </a:t>
            </a:r>
            <a:r>
              <a:rPr lang="en-US" dirty="0" err="1"/>
              <a:t>utemeljena</a:t>
            </a:r>
            <a:r>
              <a:rPr lang="en-US" dirty="0"/>
              <a:t> je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poduzeće</a:t>
            </a:r>
            <a:r>
              <a:rPr lang="en-US" dirty="0"/>
              <a:t> 1994.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Odlukom</a:t>
            </a:r>
            <a:r>
              <a:rPr lang="en-US" dirty="0"/>
              <a:t> o </a:t>
            </a:r>
            <a:r>
              <a:rPr lang="en-US" dirty="0" err="1"/>
              <a:t>utemeljenju</a:t>
            </a:r>
            <a:r>
              <a:rPr lang="en-US" dirty="0"/>
              <a:t> </a:t>
            </a:r>
            <a:r>
              <a:rPr lang="en-US" dirty="0" err="1"/>
              <a:t>Javnog</a:t>
            </a:r>
            <a:r>
              <a:rPr lang="en-US" dirty="0"/>
              <a:t> </a:t>
            </a:r>
            <a:r>
              <a:rPr lang="en-US" dirty="0" err="1"/>
              <a:t>poduzeća</a:t>
            </a:r>
            <a:r>
              <a:rPr lang="en-US" dirty="0"/>
              <a:t> </a:t>
            </a:r>
            <a:r>
              <a:rPr lang="en-US" dirty="0" err="1"/>
              <a:t>Hrvatski</a:t>
            </a:r>
            <a:r>
              <a:rPr lang="en-US" dirty="0"/>
              <a:t> </a:t>
            </a:r>
            <a:r>
              <a:rPr lang="en-US" dirty="0" err="1"/>
              <a:t>dom</a:t>
            </a:r>
            <a:r>
              <a:rPr lang="en-US" dirty="0"/>
              <a:t> </a:t>
            </a:r>
            <a:r>
              <a:rPr lang="en-US" dirty="0" err="1"/>
              <a:t>Herceg</a:t>
            </a:r>
            <a:r>
              <a:rPr lang="en-US" dirty="0"/>
              <a:t> </a:t>
            </a:r>
            <a:r>
              <a:rPr lang="en-US" dirty="0" err="1"/>
              <a:t>Stjepan</a:t>
            </a:r>
            <a:r>
              <a:rPr lang="en-US" dirty="0"/>
              <a:t> </a:t>
            </a:r>
            <a:r>
              <a:rPr lang="en-US" dirty="0" err="1"/>
              <a:t>Kosača</a:t>
            </a:r>
            <a:r>
              <a:rPr lang="en-US" dirty="0"/>
              <a:t>, </a:t>
            </a:r>
            <a:r>
              <a:rPr lang="en-US" dirty="0" err="1"/>
              <a:t>Općinskog</a:t>
            </a:r>
            <a:r>
              <a:rPr lang="en-US" dirty="0"/>
              <a:t> </a:t>
            </a:r>
            <a:r>
              <a:rPr lang="en-US" dirty="0" err="1"/>
              <a:t>vijeća</a:t>
            </a:r>
            <a:r>
              <a:rPr lang="en-US" dirty="0"/>
              <a:t> </a:t>
            </a:r>
            <a:r>
              <a:rPr lang="en-US" dirty="0" err="1"/>
              <a:t>Mostar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takvo</a:t>
            </a:r>
            <a:r>
              <a:rPr lang="en-US" dirty="0"/>
              <a:t> </a:t>
            </a:r>
            <a:r>
              <a:rPr lang="en-US" dirty="0" err="1"/>
              <a:t>egzistira</a:t>
            </a:r>
            <a:r>
              <a:rPr lang="en-US" dirty="0"/>
              <a:t> do 2002.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Odlukama</a:t>
            </a:r>
            <a:r>
              <a:rPr lang="en-US" dirty="0"/>
              <a:t> o </a:t>
            </a:r>
            <a:r>
              <a:rPr lang="en-US" dirty="0" err="1"/>
              <a:t>preuzimanju</a:t>
            </a:r>
            <a:r>
              <a:rPr lang="en-US" dirty="0"/>
              <a:t> </a:t>
            </a:r>
            <a:r>
              <a:rPr lang="en-US" dirty="0" err="1"/>
              <a:t>osnivačkih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, </a:t>
            </a:r>
            <a:r>
              <a:rPr lang="en-US" dirty="0" err="1"/>
              <a:t>općinskih</a:t>
            </a:r>
            <a:r>
              <a:rPr lang="en-US" dirty="0"/>
              <a:t> </a:t>
            </a:r>
            <a:r>
              <a:rPr lang="en-US" dirty="0" err="1"/>
              <a:t>vijeća</a:t>
            </a:r>
            <a:r>
              <a:rPr lang="en-US" dirty="0"/>
              <a:t> </a:t>
            </a:r>
            <a:r>
              <a:rPr lang="en-US" dirty="0" err="1"/>
              <a:t>gradskih</a:t>
            </a:r>
            <a:r>
              <a:rPr lang="en-US" dirty="0"/>
              <a:t> </a:t>
            </a:r>
            <a:r>
              <a:rPr lang="en-US" dirty="0" err="1"/>
              <a:t>općina</a:t>
            </a:r>
            <a:r>
              <a:rPr lang="en-US" dirty="0"/>
              <a:t> Jug, </a:t>
            </a:r>
            <a:r>
              <a:rPr lang="en-US" dirty="0" err="1"/>
              <a:t>Jugozapad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Zapad</a:t>
            </a:r>
            <a:r>
              <a:rPr lang="en-US" dirty="0"/>
              <a:t>, </a:t>
            </a:r>
            <a:r>
              <a:rPr lang="en-US" dirty="0" err="1"/>
              <a:t>dotadašnje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poduzeće</a:t>
            </a:r>
            <a:r>
              <a:rPr lang="en-US" dirty="0"/>
              <a:t> </a:t>
            </a:r>
            <a:r>
              <a:rPr lang="en-US" dirty="0" err="1"/>
              <a:t>preregistrira</a:t>
            </a:r>
            <a:r>
              <a:rPr lang="en-US" dirty="0"/>
              <a:t> u </a:t>
            </a:r>
            <a:r>
              <a:rPr lang="en-US" dirty="0" err="1"/>
              <a:t>ustanovu</a:t>
            </a:r>
            <a:r>
              <a:rPr lang="en-US" dirty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eer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1" y="1371600"/>
            <a:ext cx="4780258" cy="35813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mtClean="0"/>
              <a:t>NERETVA: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62600" y="1143000"/>
            <a:ext cx="304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Neretva</a:t>
            </a:r>
            <a:r>
              <a:rPr lang="en-US" dirty="0"/>
              <a:t> je </a:t>
            </a:r>
            <a:r>
              <a:rPr lang="en-US" dirty="0" err="1"/>
              <a:t>rijeka</a:t>
            </a:r>
            <a:r>
              <a:rPr lang="en-US" dirty="0"/>
              <a:t> </a:t>
            </a:r>
            <a:r>
              <a:rPr lang="en-US" dirty="0" err="1"/>
              <a:t>duga</a:t>
            </a:r>
            <a:r>
              <a:rPr lang="en-US" dirty="0"/>
              <a:t> 230 km,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najvećim</a:t>
            </a:r>
            <a:r>
              <a:rPr lang="en-US" dirty="0"/>
              <a:t> </a:t>
            </a:r>
            <a:r>
              <a:rPr lang="en-US" dirty="0" err="1"/>
              <a:t>dijelom</a:t>
            </a:r>
            <a:r>
              <a:rPr lang="en-US" dirty="0"/>
              <a:t> </a:t>
            </a:r>
            <a:r>
              <a:rPr lang="en-US" dirty="0" err="1"/>
              <a:t>protječe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 </a:t>
            </a:r>
            <a:r>
              <a:rPr lang="en-US" u="sng" dirty="0" err="1"/>
              <a:t>Bosnu</a:t>
            </a:r>
            <a:r>
              <a:rPr lang="en-US" u="sng" dirty="0"/>
              <a:t> </a:t>
            </a:r>
            <a:r>
              <a:rPr lang="en-US" u="sng" dirty="0" err="1"/>
              <a:t>i</a:t>
            </a:r>
            <a:r>
              <a:rPr lang="en-US" u="sng" dirty="0"/>
              <a:t> </a:t>
            </a:r>
            <a:r>
              <a:rPr lang="en-US" u="sng" dirty="0" err="1" smtClean="0"/>
              <a:t>Hercegovinu</a:t>
            </a:r>
            <a:r>
              <a:rPr lang="en-US" u="sng" dirty="0" smtClean="0"/>
              <a:t> </a:t>
            </a:r>
            <a:r>
              <a:rPr lang="en-US" dirty="0" smtClean="0"/>
              <a:t>(208</a:t>
            </a:r>
            <a:r>
              <a:rPr lang="en-US" dirty="0"/>
              <a:t> km), a </a:t>
            </a:r>
            <a:r>
              <a:rPr lang="en-US" dirty="0" err="1"/>
              <a:t>manjim</a:t>
            </a:r>
            <a:r>
              <a:rPr lang="en-US" dirty="0"/>
              <a:t> </a:t>
            </a:r>
            <a:r>
              <a:rPr lang="en-US" dirty="0" err="1"/>
              <a:t>dijelom</a:t>
            </a:r>
            <a:r>
              <a:rPr lang="en-US" dirty="0"/>
              <a:t>, </a:t>
            </a:r>
            <a:r>
              <a:rPr lang="en-US" dirty="0" err="1"/>
              <a:t>prije</a:t>
            </a:r>
            <a:r>
              <a:rPr lang="en-US" dirty="0"/>
              <a:t> </a:t>
            </a:r>
            <a:r>
              <a:rPr lang="en-US" dirty="0" err="1"/>
              <a:t>ušća</a:t>
            </a:r>
            <a:r>
              <a:rPr lang="en-US" dirty="0"/>
              <a:t> u </a:t>
            </a:r>
            <a:r>
              <a:rPr lang="en-US" dirty="0" err="1"/>
              <a:t>Jadransko</a:t>
            </a:r>
            <a:r>
              <a:rPr lang="en-US" dirty="0"/>
              <a:t> more, </a:t>
            </a:r>
            <a:r>
              <a:rPr lang="en-US" dirty="0" err="1"/>
              <a:t>kroz</a:t>
            </a:r>
            <a:r>
              <a:rPr lang="en-US" dirty="0"/>
              <a:t> </a:t>
            </a:r>
            <a:r>
              <a:rPr lang="en-US" dirty="0" err="1"/>
              <a:t>Hrvatsku</a:t>
            </a:r>
            <a:r>
              <a:rPr lang="en-US" dirty="0"/>
              <a:t> (22 km). </a:t>
            </a:r>
            <a:r>
              <a:rPr lang="en-US" dirty="0" err="1"/>
              <a:t>Najduža</a:t>
            </a:r>
            <a:r>
              <a:rPr lang="en-US" dirty="0"/>
              <a:t> je </a:t>
            </a:r>
            <a:r>
              <a:rPr lang="en-US" dirty="0" err="1"/>
              <a:t>pritoka</a:t>
            </a:r>
            <a:r>
              <a:rPr lang="en-US" dirty="0"/>
              <a:t> </a:t>
            </a:r>
            <a:r>
              <a:rPr lang="en-US" dirty="0" err="1"/>
              <a:t>Jadranskog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s </a:t>
            </a:r>
            <a:r>
              <a:rPr lang="en-US" dirty="0" err="1"/>
              <a:t>istočne</a:t>
            </a:r>
            <a:r>
              <a:rPr lang="en-US" dirty="0"/>
              <a:t> </a:t>
            </a:r>
            <a:r>
              <a:rPr lang="en-US" dirty="0" err="1"/>
              <a:t>obale</a:t>
            </a:r>
            <a:r>
              <a:rPr lang="en-US" dirty="0"/>
              <a:t>. </a:t>
            </a:r>
            <a:r>
              <a:rPr lang="en-US" dirty="0" err="1"/>
              <a:t>Izvire</a:t>
            </a:r>
            <a:r>
              <a:rPr lang="en-US" dirty="0"/>
              <a:t> u </a:t>
            </a:r>
            <a:r>
              <a:rPr lang="en-US" dirty="0" err="1"/>
              <a:t>planinskim</a:t>
            </a:r>
            <a:r>
              <a:rPr lang="en-US" dirty="0"/>
              <a:t> </a:t>
            </a:r>
            <a:r>
              <a:rPr lang="en-US" dirty="0" err="1"/>
              <a:t>predjelima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 </a:t>
            </a:r>
            <a:r>
              <a:rPr lang="en-US" dirty="0" err="1"/>
              <a:t>Hercegovine</a:t>
            </a:r>
            <a:r>
              <a:rPr lang="en-US" dirty="0"/>
              <a:t>, </a:t>
            </a:r>
            <a:r>
              <a:rPr lang="en-US" dirty="0" err="1"/>
              <a:t>ispod</a:t>
            </a:r>
            <a:r>
              <a:rPr lang="en-US" dirty="0"/>
              <a:t> </a:t>
            </a:r>
            <a:r>
              <a:rPr lang="en-US" dirty="0" err="1"/>
              <a:t>planine</a:t>
            </a:r>
            <a:r>
              <a:rPr lang="en-US" dirty="0"/>
              <a:t> </a:t>
            </a:r>
            <a:r>
              <a:rPr lang="en-US" dirty="0" err="1"/>
              <a:t>Jabuke</a:t>
            </a:r>
            <a:r>
              <a:rPr lang="en-US" dirty="0"/>
              <a:t> (</a:t>
            </a:r>
            <a:r>
              <a:rPr lang="en-US" dirty="0" err="1"/>
              <a:t>ogranka</a:t>
            </a:r>
            <a:r>
              <a:rPr lang="en-US" dirty="0"/>
              <a:t> </a:t>
            </a:r>
            <a:r>
              <a:rPr lang="en-US" dirty="0" err="1"/>
              <a:t>Zelengore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z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2667000" cy="2667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MO	STAR I SPORT: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95600" y="1981201"/>
            <a:ext cx="4800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Hrvatski</a:t>
            </a:r>
            <a:r>
              <a:rPr lang="en-US" b="1" dirty="0"/>
              <a:t> </a:t>
            </a:r>
            <a:r>
              <a:rPr lang="en-US" b="1" dirty="0" err="1"/>
              <a:t>športski</a:t>
            </a:r>
            <a:r>
              <a:rPr lang="en-US" b="1" dirty="0"/>
              <a:t> </a:t>
            </a:r>
            <a:r>
              <a:rPr lang="en-US" b="1" dirty="0" err="1"/>
              <a:t>klub</a:t>
            </a:r>
            <a:r>
              <a:rPr lang="en-US" b="1" dirty="0"/>
              <a:t> </a:t>
            </a:r>
            <a:r>
              <a:rPr lang="en-US" b="1" dirty="0" err="1"/>
              <a:t>Zrinjski</a:t>
            </a:r>
            <a:r>
              <a:rPr lang="en-US" b="1" dirty="0"/>
              <a:t> </a:t>
            </a:r>
            <a:r>
              <a:rPr lang="en-US" b="1" dirty="0" err="1"/>
              <a:t>Mostar</a:t>
            </a:r>
            <a:r>
              <a:rPr lang="en-US" dirty="0"/>
              <a:t> je </a:t>
            </a:r>
            <a:r>
              <a:rPr lang="en-US" dirty="0" err="1"/>
              <a:t>hrvatski</a:t>
            </a:r>
            <a:r>
              <a:rPr lang="en-US" dirty="0"/>
              <a:t> </a:t>
            </a:r>
            <a:r>
              <a:rPr lang="en-US" dirty="0" err="1"/>
              <a:t>nogometni</a:t>
            </a:r>
            <a:r>
              <a:rPr lang="en-US" dirty="0"/>
              <a:t> </a:t>
            </a:r>
            <a:r>
              <a:rPr lang="en-US" dirty="0" err="1"/>
              <a:t>klub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 </a:t>
            </a:r>
            <a:r>
              <a:rPr lang="en-US" dirty="0" err="1"/>
              <a:t>Mostara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je </a:t>
            </a:r>
            <a:r>
              <a:rPr lang="en-US" dirty="0" err="1"/>
              <a:t>športskoga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 </a:t>
            </a:r>
            <a:r>
              <a:rPr lang="en-US" dirty="0" err="1"/>
              <a:t>Zrinjski</a:t>
            </a:r>
            <a:r>
              <a:rPr lang="en-US" dirty="0"/>
              <a:t> </a:t>
            </a:r>
            <a:r>
              <a:rPr lang="en-US" dirty="0" err="1"/>
              <a:t>Mostar</a:t>
            </a:r>
            <a:r>
              <a:rPr lang="en-US" dirty="0"/>
              <a:t>. </a:t>
            </a:r>
            <a:r>
              <a:rPr lang="en-US" dirty="0" err="1"/>
              <a:t>Klub</a:t>
            </a:r>
            <a:r>
              <a:rPr lang="en-US" dirty="0"/>
              <a:t> </a:t>
            </a:r>
            <a:r>
              <a:rPr lang="en-US" dirty="0" err="1"/>
              <a:t>igra</a:t>
            </a:r>
            <a:r>
              <a:rPr lang="en-US" dirty="0"/>
              <a:t> u </a:t>
            </a:r>
            <a:r>
              <a:rPr lang="en-US" dirty="0" err="1"/>
              <a:t>nogometnoj</a:t>
            </a:r>
            <a:r>
              <a:rPr lang="en-US" dirty="0"/>
              <a:t> </a:t>
            </a:r>
            <a:r>
              <a:rPr lang="en-US" dirty="0" err="1"/>
              <a:t>Premijer</a:t>
            </a:r>
            <a:r>
              <a:rPr lang="en-US" dirty="0"/>
              <a:t> </a:t>
            </a:r>
            <a:r>
              <a:rPr lang="en-US" dirty="0" err="1" smtClean="0"/>
              <a:t>ligI</a:t>
            </a:r>
            <a:r>
              <a:rPr lang="en-US" dirty="0" smtClean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/>
              <a:t> 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tijekom</a:t>
            </a:r>
            <a:r>
              <a:rPr lang="en-US" dirty="0"/>
              <a:t> </a:t>
            </a:r>
            <a:r>
              <a:rPr lang="en-US" dirty="0" err="1"/>
              <a:t>zadnjih</a:t>
            </a:r>
            <a:r>
              <a:rPr lang="en-US" dirty="0"/>
              <a:t> </a:t>
            </a:r>
            <a:r>
              <a:rPr lang="en-US" dirty="0" err="1"/>
              <a:t>nekoliko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postao</a:t>
            </a:r>
            <a:r>
              <a:rPr lang="en-US" dirty="0"/>
              <a:t> je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najjačih</a:t>
            </a:r>
            <a:r>
              <a:rPr lang="en-US" dirty="0"/>
              <a:t> </a:t>
            </a:r>
            <a:r>
              <a:rPr lang="en-US" dirty="0" err="1"/>
              <a:t>bosanskohercegovačkih</a:t>
            </a:r>
            <a:r>
              <a:rPr lang="en-US" dirty="0"/>
              <a:t> </a:t>
            </a:r>
            <a:r>
              <a:rPr lang="en-US" dirty="0" err="1"/>
              <a:t>nogometnih</a:t>
            </a:r>
            <a:r>
              <a:rPr lang="en-US" dirty="0"/>
              <a:t> </a:t>
            </a:r>
            <a:r>
              <a:rPr lang="en-US" dirty="0" err="1"/>
              <a:t>klubova</a:t>
            </a:r>
            <a:r>
              <a:rPr lang="en-US" dirty="0"/>
              <a:t>. </a:t>
            </a:r>
            <a:r>
              <a:rPr lang="en-US" dirty="0" err="1"/>
              <a:t>Klub</a:t>
            </a:r>
            <a:r>
              <a:rPr lang="en-US" dirty="0"/>
              <a:t> je </a:t>
            </a:r>
            <a:r>
              <a:rPr lang="en-US" dirty="0" err="1"/>
              <a:t>poznat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vjernim</a:t>
            </a:r>
            <a:r>
              <a:rPr lang="en-US" dirty="0"/>
              <a:t> </a:t>
            </a:r>
            <a:r>
              <a:rPr lang="en-US" dirty="0" err="1"/>
              <a:t>navijačima</a:t>
            </a:r>
            <a:r>
              <a:rPr lang="en-US" dirty="0"/>
              <a:t> </a:t>
            </a:r>
            <a:r>
              <a:rPr lang="en-US" dirty="0" err="1"/>
              <a:t>Ultrasima</a:t>
            </a:r>
            <a:r>
              <a:rPr lang="en-US" dirty="0"/>
              <a:t>, a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utakmice</a:t>
            </a:r>
            <a:r>
              <a:rPr lang="en-US" dirty="0"/>
              <a:t>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 </a:t>
            </a:r>
            <a:r>
              <a:rPr lang="en-US" dirty="0" err="1"/>
              <a:t>stadionu</a:t>
            </a:r>
            <a:r>
              <a:rPr lang="en-US" dirty="0"/>
              <a:t> HŠK </a:t>
            </a:r>
            <a:r>
              <a:rPr lang="en-US" i="1" dirty="0" err="1"/>
              <a:t>Zrinjski</a:t>
            </a:r>
            <a:r>
              <a:rPr lang="en-US" dirty="0"/>
              <a:t>. </a:t>
            </a:r>
            <a:r>
              <a:rPr lang="en-US" dirty="0" err="1"/>
              <a:t>Momčad</a:t>
            </a:r>
            <a:r>
              <a:rPr lang="en-US" dirty="0"/>
              <a:t> </a:t>
            </a:r>
            <a:r>
              <a:rPr lang="en-US" i="1" dirty="0" err="1"/>
              <a:t>Zrinjskoga</a:t>
            </a:r>
            <a:r>
              <a:rPr lang="en-US" dirty="0"/>
              <a:t> 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nazivaju</a:t>
            </a:r>
            <a:r>
              <a:rPr lang="en-US" dirty="0"/>
              <a:t> </a:t>
            </a:r>
            <a:r>
              <a:rPr lang="en-US" i="1" dirty="0" err="1"/>
              <a:t>plemići</a:t>
            </a:r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86</TotalTime>
  <Words>150</Words>
  <Application>Microsoft Office PowerPoint</Application>
  <PresentationFormat>On-screen Show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 DOMOVINU IMAM U SRCU JE NOSIM</vt:lpstr>
      <vt:lpstr>STARI MOST:</vt:lpstr>
      <vt:lpstr>HUM:</vt:lpstr>
      <vt:lpstr>KRIŽ NA HUMU:</vt:lpstr>
      <vt:lpstr>STARA GIMNAZIJA :</vt:lpstr>
      <vt:lpstr>DOM HERCEG STJEPAN KOSAČA</vt:lpstr>
      <vt:lpstr>NERETVA:</vt:lpstr>
      <vt:lpstr>MO STAR I SPORT: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DOMOVINU IMAM U SRCU JE NOSIM</dc:title>
  <dc:creator>r15</dc:creator>
  <cp:lastModifiedBy>Nives</cp:lastModifiedBy>
  <cp:revision>10</cp:revision>
  <dcterms:created xsi:type="dcterms:W3CDTF">2019-05-20T08:32:36Z</dcterms:created>
  <dcterms:modified xsi:type="dcterms:W3CDTF">2019-05-20T19:01:59Z</dcterms:modified>
</cp:coreProperties>
</file>