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8" r:id="rId5"/>
    <p:sldId id="259" r:id="rId6"/>
    <p:sldId id="269" r:id="rId7"/>
    <p:sldId id="260" r:id="rId8"/>
    <p:sldId id="261" r:id="rId9"/>
    <p:sldId id="270" r:id="rId10"/>
    <p:sldId id="262" r:id="rId11"/>
    <p:sldId id="263" r:id="rId12"/>
    <p:sldId id="267" r:id="rId13"/>
    <p:sldId id="265" r:id="rId14"/>
    <p:sldId id="264" r:id="rId15"/>
    <p:sldId id="266" r:id="rId16"/>
    <p:sldId id="271" r:id="rId1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BA"/>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015B9E-C69D-487A-A84F-BDC28D939E3B}" type="datetimeFigureOut">
              <a:rPr lang="sr-Latn-CS" smtClean="0"/>
              <a:pPr/>
              <a:t>15.5.2019</a:t>
            </a:fld>
            <a:endParaRPr lang="hr-BA"/>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BA"/>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BA"/>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BA"/>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6D46C0-CA0B-425F-9079-D6E1B88135AD}" type="slidenum">
              <a:rPr lang="hr-BA" smtClean="0"/>
              <a:pPr/>
              <a:t>‹#›</a:t>
            </a:fld>
            <a:endParaRPr lang="hr-B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15.5.2019</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15.5.2019</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15.5.2019</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15.5.2019</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15.5.2019</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15.5.2019</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FDC1A071-2A74-455A-A49A-8BB21E4AC2F6}" type="datetimeFigureOut">
              <a:rPr lang="sr-Latn-CS" smtClean="0"/>
              <a:pPr/>
              <a:t>15.5.2019</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FDC1A071-2A74-455A-A49A-8BB21E4AC2F6}" type="datetimeFigureOut">
              <a:rPr lang="sr-Latn-CS" smtClean="0"/>
              <a:pPr/>
              <a:t>15.5.2019</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FDC1A071-2A74-455A-A49A-8BB21E4AC2F6}" type="datetimeFigureOut">
              <a:rPr lang="sr-Latn-CS" smtClean="0"/>
              <a:pPr/>
              <a:t>15.5.2019</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15.5.2019</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15.5.2019</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1A071-2A74-455A-A49A-8BB21E4AC2F6}" type="datetimeFigureOut">
              <a:rPr lang="sr-Latn-CS" smtClean="0"/>
              <a:pPr/>
              <a:t>15.5.2019</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D72BF-B849-4E00-8E72-529104776363}"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marijanacutura.m@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r>
              <a:rPr lang="hr-BA" sz="8000" dirty="0" smtClean="0"/>
              <a:t>MOJ ZAVIČAJ</a:t>
            </a:r>
            <a:endParaRPr lang="hr-BA" sz="8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00042"/>
            <a:ext cx="8229600" cy="5626121"/>
          </a:xfrm>
        </p:spPr>
        <p:txBody>
          <a:bodyPr>
            <a:normAutofit lnSpcReduction="10000"/>
          </a:bodyPr>
          <a:lstStyle/>
          <a:p>
            <a:r>
              <a:rPr lang="hr-BA" dirty="0" smtClean="0"/>
              <a:t>Probudila sam se! Hej! Vidi ovo! Pao je prvi snijeg i sve se bijeli! Male pahuljice plešu u zraku i dozivaju nas van.</a:t>
            </a:r>
          </a:p>
          <a:p>
            <a:r>
              <a:rPr lang="hr-BA" dirty="0" smtClean="0"/>
              <a:t> Brzo! Uzmi kapu i šal, jer ovdje su zime vrlo, </a:t>
            </a:r>
            <a:r>
              <a:rPr lang="hr-BA" dirty="0" err="1" smtClean="0"/>
              <a:t>vrlo</a:t>
            </a:r>
            <a:r>
              <a:rPr lang="hr-BA" dirty="0" smtClean="0"/>
              <a:t> hladne. Iza moje se kuće nalazi veliki brežuljak savršen za sanjkanje. </a:t>
            </a:r>
            <a:r>
              <a:rPr lang="hr-BA" dirty="0" err="1" smtClean="0"/>
              <a:t>Jupi</a:t>
            </a:r>
            <a:r>
              <a:rPr lang="hr-BA" dirty="0" smtClean="0"/>
              <a:t>! Ovo je bilo vrlo zabavno. </a:t>
            </a:r>
          </a:p>
          <a:p>
            <a:r>
              <a:rPr lang="hr-BA" dirty="0" smtClean="0"/>
              <a:t>Tako ja provodim svoju zimu: igrajući se i uživajući u svakom trenutku. A sada ću ti pričati o ljepotama koje možeš iskusiti samo ovdje, samo u mom zavičaju. </a:t>
            </a:r>
          </a:p>
          <a:p>
            <a:endParaRPr lang="hr-B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71480"/>
            <a:ext cx="8229600" cy="5554683"/>
          </a:xfrm>
        </p:spPr>
        <p:txBody>
          <a:bodyPr>
            <a:normAutofit/>
          </a:bodyPr>
          <a:lstStyle/>
          <a:p>
            <a:r>
              <a:rPr lang="hr-BA" dirty="0" smtClean="0"/>
              <a:t>Ovdje je tradicija očuvana, zahvaljujući mladima. Ovdje, u </a:t>
            </a:r>
            <a:r>
              <a:rPr lang="hr-BA" dirty="0" err="1" smtClean="0"/>
              <a:t>Posušju</a:t>
            </a:r>
            <a:r>
              <a:rPr lang="hr-BA" dirty="0" smtClean="0"/>
              <a:t>, aktivno djeluje HKUD fra Petar </a:t>
            </a:r>
            <a:r>
              <a:rPr lang="hr-BA" dirty="0" err="1" smtClean="0"/>
              <a:t>Bakula</a:t>
            </a:r>
            <a:r>
              <a:rPr lang="hr-BA" dirty="0" smtClean="0"/>
              <a:t>, a u </a:t>
            </a:r>
            <a:r>
              <a:rPr lang="hr-BA" dirty="0" err="1" smtClean="0"/>
              <a:t>Rakitnu</a:t>
            </a:r>
            <a:r>
              <a:rPr lang="hr-BA" dirty="0" smtClean="0"/>
              <a:t> KŠD </a:t>
            </a:r>
            <a:r>
              <a:rPr lang="hr-BA" dirty="0" err="1" smtClean="0"/>
              <a:t>Rakitno</a:t>
            </a:r>
            <a:r>
              <a:rPr lang="hr-BA" dirty="0" smtClean="0"/>
              <a:t>. I u drugim dijelovima moga zavičaja aktivna su mnoga hrvatska kulturno-umjetnička društva. </a:t>
            </a:r>
          </a:p>
          <a:p>
            <a:r>
              <a:rPr lang="hr-BA" dirty="0" smtClean="0"/>
              <a:t>Svaki djelić ovog kraja ima vlastitu narodnu nošnju i svaka je predivna. </a:t>
            </a:r>
          </a:p>
          <a:p>
            <a:endParaRPr lang="hr-B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BA" dirty="0" smtClean="0"/>
              <a:t>Primjer narodne nošnje i kola u </a:t>
            </a:r>
            <a:r>
              <a:rPr lang="hr-BA" dirty="0" err="1" smtClean="0"/>
              <a:t>Posušju</a:t>
            </a:r>
            <a:endParaRPr lang="hr-BA" dirty="0"/>
          </a:p>
        </p:txBody>
      </p:sp>
      <p:pic>
        <p:nvPicPr>
          <p:cNvPr id="4" name="Rezervirano mjesto sadržaja 3"/>
          <p:cNvPicPr>
            <a:picLocks noGrp="1"/>
          </p:cNvPicPr>
          <p:nvPr>
            <p:ph idx="1"/>
          </p:nvPr>
        </p:nvPicPr>
        <p:blipFill>
          <a:blip r:embed="rId2" cstate="print">
            <a:lum contrast="-20000"/>
          </a:blip>
          <a:srcRect/>
          <a:stretch>
            <a:fillRect/>
          </a:stretch>
        </p:blipFill>
        <p:spPr bwMode="auto">
          <a:xfrm>
            <a:off x="1857356" y="1643050"/>
            <a:ext cx="6143668" cy="414340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42918"/>
            <a:ext cx="8229600" cy="5483245"/>
          </a:xfrm>
        </p:spPr>
        <p:txBody>
          <a:bodyPr>
            <a:normAutofit/>
          </a:bodyPr>
          <a:lstStyle/>
          <a:p>
            <a:r>
              <a:rPr lang="hr-BA" dirty="0" smtClean="0"/>
              <a:t>Ako želiš posjetiti mjesto velike tradicije i kulture posjeti Gradac. Na našem groblju nalazi se ranokršćanska bazilika, na našim brežuljcima nalaze se grobovi ratnih junaka… Kod crkve se nalaze spomenici žrtvama ratova, isto kao i kod škole. </a:t>
            </a:r>
            <a:endParaRPr lang="hr-B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BA" dirty="0" smtClean="0"/>
              <a:t>Ostatci ranokršćanske bazilike u Gracu</a:t>
            </a:r>
            <a:endParaRPr lang="hr-BA" dirty="0"/>
          </a:p>
        </p:txBody>
      </p:sp>
      <p:sp>
        <p:nvSpPr>
          <p:cNvPr id="3" name="Rezervirano mjesto sadržaja 2"/>
          <p:cNvSpPr>
            <a:spLocks noGrp="1"/>
          </p:cNvSpPr>
          <p:nvPr>
            <p:ph idx="1"/>
          </p:nvPr>
        </p:nvSpPr>
        <p:spPr/>
        <p:txBody>
          <a:bodyPr/>
          <a:lstStyle/>
          <a:p>
            <a:endParaRPr lang="hr-BA" dirty="0"/>
          </a:p>
        </p:txBody>
      </p:sp>
      <p:pic>
        <p:nvPicPr>
          <p:cNvPr id="4" name="Slika 3" descr="C:\Users\PC\Desktop\4.jpg"/>
          <p:cNvPicPr/>
          <p:nvPr/>
        </p:nvPicPr>
        <p:blipFill>
          <a:blip r:embed="rId2"/>
          <a:srcRect/>
          <a:stretch>
            <a:fillRect/>
          </a:stretch>
        </p:blipFill>
        <p:spPr bwMode="auto">
          <a:xfrm>
            <a:off x="500034" y="1571612"/>
            <a:ext cx="8215370" cy="457203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42918"/>
            <a:ext cx="8229600" cy="5483245"/>
          </a:xfrm>
        </p:spPr>
        <p:txBody>
          <a:bodyPr/>
          <a:lstStyle/>
          <a:p>
            <a:r>
              <a:rPr lang="hr-BA" dirty="0" smtClean="0"/>
              <a:t>U svakoj učionici u našim školama se nalazi križ, i ponosno stoji na zidu. Možda za druge ovo izgleda kao sitna točka na karti, ali ovaj zavičaj je puno više. I gdje god te putovi nose, gdje god pođeš uvijek će ti biti u srcu. Nikad nećeš zaboraviti ovaj krš, uvijek ćeš se sjećati mirisa ovog cvijeća. </a:t>
            </a:r>
          </a:p>
          <a:p>
            <a:r>
              <a:rPr lang="hr-BA" dirty="0" smtClean="0"/>
              <a:t>Zato, ponosim se što sam ono što jesam, jer sam ono što trebam biti. </a:t>
            </a:r>
          </a:p>
          <a:p>
            <a:r>
              <a:rPr lang="hr-BA" dirty="0" smtClean="0"/>
              <a:t>Hercegovino, volim te!!!</a:t>
            </a:r>
          </a:p>
          <a:p>
            <a:endParaRPr lang="hr-B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zervirano mjesto sadržaja 4"/>
          <p:cNvSpPr>
            <a:spLocks noGrp="1"/>
          </p:cNvSpPr>
          <p:nvPr>
            <p:ph idx="1"/>
          </p:nvPr>
        </p:nvSpPr>
        <p:spPr>
          <a:xfrm>
            <a:off x="457200" y="714356"/>
            <a:ext cx="8229600" cy="5411807"/>
          </a:xfrm>
        </p:spPr>
        <p:txBody>
          <a:bodyPr/>
          <a:lstStyle/>
          <a:p>
            <a:r>
              <a:rPr lang="hr-HR" dirty="0" smtClean="0"/>
              <a:t>Ime ekipe:DREAM TEAM</a:t>
            </a:r>
          </a:p>
          <a:p>
            <a:r>
              <a:rPr lang="hr-HR" dirty="0" smtClean="0"/>
              <a:t>Osnovna </a:t>
            </a:r>
            <a:r>
              <a:rPr lang="hr-HR" dirty="0" smtClean="0"/>
              <a:t>škola Vranić, </a:t>
            </a:r>
            <a:r>
              <a:rPr lang="hr-HR" dirty="0" err="1" smtClean="0"/>
              <a:t>Posušje</a:t>
            </a:r>
            <a:endParaRPr lang="hr-BA" dirty="0" smtClean="0"/>
          </a:p>
          <a:p>
            <a:r>
              <a:rPr lang="hr-HR" dirty="0" smtClean="0"/>
              <a:t>Mentorica: Marijana Čutura, </a:t>
            </a:r>
            <a:r>
              <a:rPr lang="hr-HR" dirty="0" err="1" smtClean="0"/>
              <a:t>mr</a:t>
            </a:r>
            <a:endParaRPr lang="hr-BA" dirty="0" smtClean="0"/>
          </a:p>
          <a:p>
            <a:r>
              <a:rPr lang="hr-HR" dirty="0" err="1" smtClean="0"/>
              <a:t>Tel</a:t>
            </a:r>
            <a:r>
              <a:rPr lang="hr-HR" dirty="0" smtClean="0"/>
              <a:t>.: 063 872-786</a:t>
            </a:r>
            <a:endParaRPr lang="hr-BA" dirty="0" smtClean="0"/>
          </a:p>
          <a:p>
            <a:r>
              <a:rPr lang="hr-HR" dirty="0" smtClean="0"/>
              <a:t>e-mail: </a:t>
            </a:r>
            <a:r>
              <a:rPr lang="hr-HR" u="sng" dirty="0" err="1" smtClean="0">
                <a:hlinkClick r:id="rId2"/>
              </a:rPr>
              <a:t>marijanacutura.m</a:t>
            </a:r>
            <a:r>
              <a:rPr lang="hr-HR" u="sng" dirty="0" smtClean="0">
                <a:hlinkClick r:id="rId2"/>
              </a:rPr>
              <a:t>@</a:t>
            </a:r>
            <a:r>
              <a:rPr lang="hr-HR" u="sng" dirty="0" err="1" smtClean="0">
                <a:hlinkClick r:id="rId2"/>
              </a:rPr>
              <a:t>gmail.com</a:t>
            </a:r>
            <a:r>
              <a:rPr lang="hr-HR" dirty="0" smtClean="0"/>
              <a:t> </a:t>
            </a:r>
            <a:endParaRPr lang="hr-BA" dirty="0" smtClean="0"/>
          </a:p>
          <a:p>
            <a:endParaRPr lang="hr-B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BA" dirty="0" smtClean="0"/>
              <a:t>Geografska karta </a:t>
            </a:r>
            <a:r>
              <a:rPr lang="hr-BA" dirty="0" err="1" smtClean="0"/>
              <a:t>Posušja</a:t>
            </a:r>
            <a:endParaRPr lang="hr-BA" dirty="0"/>
          </a:p>
        </p:txBody>
      </p:sp>
      <p:pic>
        <p:nvPicPr>
          <p:cNvPr id="4" name="Rezervirano mjesto sadržaja 3" descr="karta_posusje"/>
          <p:cNvPicPr>
            <a:picLocks noGrp="1"/>
          </p:cNvPicPr>
          <p:nvPr>
            <p:ph idx="1"/>
          </p:nvPr>
        </p:nvPicPr>
        <p:blipFill>
          <a:blip r:embed="rId2" cstate="print"/>
          <a:srcRect/>
          <a:stretch>
            <a:fillRect/>
          </a:stretch>
        </p:blipFill>
        <p:spPr bwMode="auto">
          <a:xfrm>
            <a:off x="1000100" y="1500174"/>
            <a:ext cx="7358114" cy="435771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71480"/>
            <a:ext cx="8229600" cy="5554683"/>
          </a:xfrm>
        </p:spPr>
        <p:txBody>
          <a:bodyPr>
            <a:normAutofit/>
          </a:bodyPr>
          <a:lstStyle/>
          <a:p>
            <a:r>
              <a:rPr lang="hr-BA" dirty="0" smtClean="0"/>
              <a:t>Ah! Osjećaš li taj miris?! Da, to je miris šarenog proljetnog cvijeća… Vjetar ga nosi preko zelenih gora i livada, brzih potoka i rijeka, do tebe. Želi ti pokloniti djelić proljeća. Kamo god kreneš, čuješ male ptice kako te veselim pjevom pozdravljaju. A u podne se probudi zvono na našoj crkvi sv. Franje Asiškog u </a:t>
            </a:r>
            <a:r>
              <a:rPr lang="hr-BA" dirty="0" err="1" smtClean="0"/>
              <a:t>Posuškom</a:t>
            </a:r>
            <a:r>
              <a:rPr lang="hr-BA" dirty="0" smtClean="0"/>
              <a:t> Gracu. To zvono nikada nije zaboravilo pozvati nas na molitvu u podne, iako je crkva bila bombardirana u Drugom  svjetskom ratu. </a:t>
            </a:r>
            <a:endParaRPr lang="hr-B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BA" dirty="0" smtClean="0"/>
              <a:t>Crkva sv. Franje Asiškog u </a:t>
            </a:r>
            <a:r>
              <a:rPr lang="hr-BA" dirty="0" err="1" smtClean="0"/>
              <a:t>Posuškom</a:t>
            </a:r>
            <a:r>
              <a:rPr lang="hr-BA" dirty="0" smtClean="0"/>
              <a:t> Gracu</a:t>
            </a:r>
            <a:endParaRPr lang="hr-BA" dirty="0"/>
          </a:p>
        </p:txBody>
      </p:sp>
      <p:pic>
        <p:nvPicPr>
          <p:cNvPr id="1026" name="Picture 2" descr="C:\Users\LJILJA\Desktop\images-3.jpg"/>
          <p:cNvPicPr>
            <a:picLocks noGrp="1" noChangeAspect="1" noChangeArrowheads="1"/>
          </p:cNvPicPr>
          <p:nvPr>
            <p:ph idx="1"/>
          </p:nvPr>
        </p:nvPicPr>
        <p:blipFill>
          <a:blip r:embed="rId2"/>
          <a:srcRect/>
          <a:stretch>
            <a:fillRect/>
          </a:stretch>
        </p:blipFill>
        <p:spPr bwMode="auto">
          <a:xfrm>
            <a:off x="857224" y="1500174"/>
            <a:ext cx="7572428" cy="471490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28604"/>
            <a:ext cx="8229600" cy="5697559"/>
          </a:xfrm>
        </p:spPr>
        <p:txBody>
          <a:bodyPr>
            <a:normAutofit/>
          </a:bodyPr>
          <a:lstStyle/>
          <a:p>
            <a:r>
              <a:rPr lang="hr-BA" dirty="0" smtClean="0"/>
              <a:t>Ali vratimo se na pozitivne stvari. Vratimo se cvijeću i pticama, pođimo u susret proljeću što polako stiže u moj zavičaj, u moj djelić Hercegovine. Kako li je divno ovo drveće. Njegove krošnje ponovno su zelene i bujne. Kad pogledaš kroz prozor obuzme te sreća, jer vidiš da se sve budi, da se život vraća. Zbog toga školarci lošije uče, dive se ljepoti gora obraslih drvećem. I ne krivim ih! </a:t>
            </a:r>
            <a:endParaRPr lang="hr-B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785794"/>
            <a:ext cx="8229600" cy="5340369"/>
          </a:xfrm>
        </p:spPr>
        <p:txBody>
          <a:bodyPr>
            <a:normAutofit lnSpcReduction="10000"/>
          </a:bodyPr>
          <a:lstStyle/>
          <a:p>
            <a:r>
              <a:rPr lang="hr-BA" dirty="0" smtClean="0"/>
              <a:t>Taj prizor je previše lijep da ostane neprimijećen. I sama znam pogledati kroz prozor i pobjeći iz školske klupe na trenutak ili dva… Iako je proljeće predivno i obogati moj zavičaj, ovdje je lijepo svaki dan.</a:t>
            </a:r>
          </a:p>
          <a:p>
            <a:r>
              <a:rPr lang="hr-BA" dirty="0" smtClean="0"/>
              <a:t>Ljeti se volim sastati s prijateljima i uživati u sjeni stare murve u mom dvorištu. Šteta što je ta murva jedna od rijetkih ovdje. Mala djeca ni ne znaju što je to murva, nikad nisu kušala njene slatke plodove… Ali nadam se da će u budućnosti biti bolje.</a:t>
            </a:r>
            <a:endParaRPr lang="hr-B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71480"/>
            <a:ext cx="8229600" cy="5554683"/>
          </a:xfrm>
        </p:spPr>
        <p:txBody>
          <a:bodyPr/>
          <a:lstStyle/>
          <a:p>
            <a:r>
              <a:rPr lang="hr-BA" dirty="0" smtClean="0"/>
              <a:t>U mom zavičaju teče jedna predivna rijeka, koju mi u </a:t>
            </a:r>
            <a:r>
              <a:rPr lang="hr-BA" dirty="0" err="1" smtClean="0"/>
              <a:t>Posušju</a:t>
            </a:r>
            <a:r>
              <a:rPr lang="hr-BA" dirty="0" smtClean="0"/>
              <a:t> zovemo  </a:t>
            </a:r>
            <a:r>
              <a:rPr lang="hr-BA" dirty="0" err="1" smtClean="0"/>
              <a:t>Suvaja</a:t>
            </a:r>
            <a:r>
              <a:rPr lang="hr-BA" dirty="0" smtClean="0"/>
              <a:t>. Njena hladna voda ljeti privlači nestašnu djecu tiho žuboreći. Ubrzo dođe i jesen, šuljajući se kao lopov u naše šume. Tiho oboji svaki list na svakom stablu. </a:t>
            </a:r>
            <a:endParaRPr lang="hr-B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357166"/>
            <a:ext cx="8229600" cy="5768997"/>
          </a:xfrm>
        </p:spPr>
        <p:txBody>
          <a:bodyPr>
            <a:normAutofit/>
          </a:bodyPr>
          <a:lstStyle/>
          <a:p>
            <a:r>
              <a:rPr lang="hr-BA" dirty="0" smtClean="0"/>
              <a:t>Naše se </a:t>
            </a:r>
            <a:r>
              <a:rPr lang="hr-BA" dirty="0" err="1" smtClean="0"/>
              <a:t>Posuško</a:t>
            </a:r>
            <a:r>
              <a:rPr lang="hr-BA" dirty="0" smtClean="0"/>
              <a:t> polje napuni tisućama kapljica kiše i postane veliko plavo jezero. Šteta što se to ne dogodi ljeti pa da se kupamo i plovimo po tom prolaznom plavetnilu. Ali što je, tu je! </a:t>
            </a:r>
          </a:p>
          <a:p>
            <a:r>
              <a:rPr lang="hr-BA" dirty="0" smtClean="0"/>
              <a:t>Vratimo se mi na jesen. Hej, čuješ li to?! Brzo, idemo u kuću, jer je to kreket žaba što najavljuje novu kišu! </a:t>
            </a:r>
            <a:endParaRPr lang="hr-B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714356"/>
            <a:ext cx="8229600" cy="5411807"/>
          </a:xfrm>
        </p:spPr>
        <p:txBody>
          <a:bodyPr>
            <a:normAutofit/>
          </a:bodyPr>
          <a:lstStyle/>
          <a:p>
            <a:r>
              <a:rPr lang="hr-BA" dirty="0" smtClean="0"/>
              <a:t>A kad otpadne lišće i sva priroda utone u san, vjetar se oglasi kroz oluke na kućama i nagovješćuje nam dolazak zime. Jesen brižno pokriva svaku biljku, svaku nestašnu životinjicu, šuškavim i toplim poplunom od lišća i poljubila ih poljupcem za laku noć. Tada odlazi i prepušta moj zavičaj zimi. A i ja sam se umorila, i ja želim malo odspavati. Pričekaj malo da se odmorim, a onda možemo nastaviti…</a:t>
            </a:r>
            <a:endParaRPr lang="hr-BA" dirty="0"/>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782</Words>
  <PresentationFormat>Prikaz na zaslonu (4:3)</PresentationFormat>
  <Paragraphs>27</Paragraphs>
  <Slides>16</Slides>
  <Notes>0</Notes>
  <HiddenSlides>0</HiddenSlides>
  <MMClips>0</MMClips>
  <ScaleCrop>false</ScaleCrop>
  <HeadingPairs>
    <vt:vector size="4" baseType="variant">
      <vt:variant>
        <vt:lpstr>Tema</vt:lpstr>
      </vt:variant>
      <vt:variant>
        <vt:i4>1</vt:i4>
      </vt:variant>
      <vt:variant>
        <vt:lpstr>Naslovi slajdova</vt:lpstr>
      </vt:variant>
      <vt:variant>
        <vt:i4>16</vt:i4>
      </vt:variant>
    </vt:vector>
  </HeadingPairs>
  <TitlesOfParts>
    <vt:vector size="17" baseType="lpstr">
      <vt:lpstr>Office tema</vt:lpstr>
      <vt:lpstr>MOJ ZAVIČAJ</vt:lpstr>
      <vt:lpstr>Geografska karta Posušja</vt:lpstr>
      <vt:lpstr>Slajd 3</vt:lpstr>
      <vt:lpstr>Crkva sv. Franje Asiškog u Posuškom Gracu</vt:lpstr>
      <vt:lpstr>Slajd 5</vt:lpstr>
      <vt:lpstr>Slajd 6</vt:lpstr>
      <vt:lpstr>Slajd 7</vt:lpstr>
      <vt:lpstr>Slajd 8</vt:lpstr>
      <vt:lpstr>Slajd 9</vt:lpstr>
      <vt:lpstr>Slajd 10</vt:lpstr>
      <vt:lpstr>Slajd 11</vt:lpstr>
      <vt:lpstr>Primjer narodne nošnje i kola u Posušju</vt:lpstr>
      <vt:lpstr>Slajd 13</vt:lpstr>
      <vt:lpstr>Ostatci ranokršćanske bazilike u Gracu</vt:lpstr>
      <vt:lpstr>Slajd 15</vt:lpstr>
      <vt:lpstr>Slajd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MOJ ZAVIČAJ</dc:title>
  <dc:creator>LJILJA</dc:creator>
  <cp:lastModifiedBy>LJILJA</cp:lastModifiedBy>
  <cp:revision>13</cp:revision>
  <dcterms:created xsi:type="dcterms:W3CDTF">2019-05-15T14:35:43Z</dcterms:created>
  <dcterms:modified xsi:type="dcterms:W3CDTF">2019-05-15T15:47:09Z</dcterms:modified>
</cp:coreProperties>
</file>