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rednji stil 4 - Isticanj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8FE4-7334-489D-9963-4143491E7786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3651-753D-45EE-A3A3-7D4FD5183D1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9700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8FE4-7334-489D-9963-4143491E7786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3651-753D-45EE-A3A3-7D4FD5183D1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7059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8FE4-7334-489D-9963-4143491E7786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3651-753D-45EE-A3A3-7D4FD5183D1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3662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8FE4-7334-489D-9963-4143491E7786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3651-753D-45EE-A3A3-7D4FD5183D1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0650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8FE4-7334-489D-9963-4143491E7786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3651-753D-45EE-A3A3-7D4FD5183D1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065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8FE4-7334-489D-9963-4143491E7786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3651-753D-45EE-A3A3-7D4FD5183D1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51124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8FE4-7334-489D-9963-4143491E7786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3651-753D-45EE-A3A3-7D4FD5183D1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9315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8FE4-7334-489D-9963-4143491E7786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3651-753D-45EE-A3A3-7D4FD5183D1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18842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8FE4-7334-489D-9963-4143491E7786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3651-753D-45EE-A3A3-7D4FD5183D1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3092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8FE4-7334-489D-9963-4143491E7786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3651-753D-45EE-A3A3-7D4FD5183D1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8451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8FE4-7334-489D-9963-4143491E7786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3651-753D-45EE-A3A3-7D4FD5183D1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9629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38FE4-7334-489D-9963-4143491E7786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33651-753D-45EE-A3A3-7D4FD5183D1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7917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b="1" dirty="0" smtClean="0">
                <a:solidFill>
                  <a:srgbClr val="FF0000"/>
                </a:solidFill>
              </a:rPr>
              <a:t>IGRA ASOCIJACIJE</a:t>
            </a:r>
            <a:endParaRPr lang="hr-HR" sz="6000" b="1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7662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6523505"/>
              </p:ext>
            </p:extLst>
          </p:nvPr>
        </p:nvGraphicFramePr>
        <p:xfrm>
          <a:off x="756823" y="1226987"/>
          <a:ext cx="7632848" cy="45365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79835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VESNA </a:t>
                      </a:r>
                    </a:p>
                    <a:p>
                      <a:pPr algn="ctr"/>
                      <a:r>
                        <a:rPr lang="hr-HR" dirty="0" smtClean="0"/>
                        <a:t>BOSANAC</a:t>
                      </a:r>
                      <a:endParaRPr lang="hr-H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MIRNA</a:t>
                      </a:r>
                      <a:endParaRPr lang="hr-H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NOVINAR</a:t>
                      </a:r>
                      <a:endParaRPr lang="hr-H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SVJETSKI</a:t>
                      </a:r>
                      <a:endParaRPr lang="hr-H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4763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LIJEČNICI</a:t>
                      </a:r>
                      <a:endParaRPr lang="hr-H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MURA</a:t>
                      </a:r>
                      <a:endParaRPr lang="hr-H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RADIO</a:t>
                      </a:r>
                      <a:endParaRPr lang="hr-H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KRIŽARSKI</a:t>
                      </a:r>
                      <a:endParaRPr lang="hr-H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4763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RANJENICI</a:t>
                      </a:r>
                      <a:endParaRPr lang="hr-H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NERETVA</a:t>
                      </a:r>
                      <a:endParaRPr lang="hr-H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PRIČA</a:t>
                      </a:r>
                    </a:p>
                    <a:p>
                      <a:pPr algn="ctr"/>
                      <a:r>
                        <a:rPr lang="hr-HR" dirty="0" smtClean="0"/>
                        <a:t>O GRADU</a:t>
                      </a:r>
                      <a:endParaRPr lang="hr-H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GRAĐANSKI</a:t>
                      </a:r>
                      <a:endParaRPr lang="hr-H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4763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SPOMEN KRIŽ</a:t>
                      </a:r>
                      <a:endParaRPr lang="hr-H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SAVA</a:t>
                      </a:r>
                      <a:endParaRPr lang="hr-H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OVČARA</a:t>
                      </a:r>
                      <a:endParaRPr lang="hr-H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DOMOVINSKI</a:t>
                      </a:r>
                      <a:endParaRPr lang="hr-H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4763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BOLNICA</a:t>
                      </a:r>
                      <a:endParaRPr lang="hr-HR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RIJEKE</a:t>
                      </a:r>
                      <a:endParaRPr lang="hr-HR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SINIŠA </a:t>
                      </a:r>
                    </a:p>
                    <a:p>
                      <a:pPr algn="ctr"/>
                      <a:r>
                        <a:rPr lang="hr-HR" dirty="0" smtClean="0"/>
                        <a:t>GLAVAŠEVIĆ</a:t>
                      </a:r>
                      <a:endParaRPr lang="hr-HR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RAT</a:t>
                      </a:r>
                      <a:endParaRPr lang="hr-HR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47630">
                <a:tc gridSpan="4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VUKOVAR</a:t>
                      </a:r>
                      <a:endParaRPr lang="hr-HR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765207" y="1110114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756823" y="1844824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2699792" y="1074587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</a:t>
            </a:r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563972" y="1074587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6473646" y="1110114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D</a:t>
            </a:r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6469601" y="1866675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2691764" y="1827161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4572000" y="1829210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6447363" y="2652726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4572000" y="2644819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2691764" y="2613302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756823" y="2621298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785842" y="3436907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4593347" y="3444814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2658050" y="3436907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6465556" y="3444814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771631" y="4258664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 A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2671192" y="4258664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 B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4530258" y="4236902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S</a:t>
            </a:r>
            <a:r>
              <a:rPr lang="hr-HR" dirty="0" smtClean="0"/>
              <a:t>TUPAC  C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6447363" y="4236902"/>
            <a:ext cx="187220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 D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755576" y="5066656"/>
            <a:ext cx="7590278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KONAČNO  RJEŠENJE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4394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54</Words>
  <Application>Microsoft Office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sustava Office</vt:lpstr>
      <vt:lpstr>IGRA ASOCIJACIJE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</dc:title>
  <dc:creator>Ruža</dc:creator>
  <cp:lastModifiedBy>bslisko</cp:lastModifiedBy>
  <cp:revision>7</cp:revision>
  <dcterms:created xsi:type="dcterms:W3CDTF">2021-10-20T20:50:55Z</dcterms:created>
  <dcterms:modified xsi:type="dcterms:W3CDTF">2021-11-04T12:46:01Z</dcterms:modified>
</cp:coreProperties>
</file>